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6" r:id="rId3"/>
    <p:sldId id="257" r:id="rId4"/>
    <p:sldId id="267" r:id="rId5"/>
    <p:sldId id="258" r:id="rId6"/>
    <p:sldId id="259" r:id="rId7"/>
    <p:sldId id="262" r:id="rId8"/>
    <p:sldId id="260" r:id="rId9"/>
    <p:sldId id="261" r:id="rId10"/>
    <p:sldId id="263" r:id="rId11"/>
    <p:sldId id="268" r:id="rId12"/>
    <p:sldId id="265" r:id="rId13"/>
    <p:sldId id="837" r:id="rId14"/>
    <p:sldId id="82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6B1"/>
    <a:srgbClr val="7FBA42"/>
    <a:srgbClr val="2CA7E2"/>
    <a:srgbClr val="EC5520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6" Type="http://schemas.openxmlformats.org/officeDocument/2006/relationships/image" Target="../media/image48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4.svg"/><Relationship Id="rId16" Type="http://schemas.openxmlformats.org/officeDocument/2006/relationships/image" Target="../media/image48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76251-4DF5-46D2-8251-948A7FFD9AE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A28E4B5-7063-4263-8DB8-95F08499B275}">
      <dgm:prSet/>
      <dgm:spPr/>
      <dgm:t>
        <a:bodyPr/>
        <a:lstStyle/>
        <a:p>
          <a:r>
            <a:rPr lang="en-US"/>
            <a:t>OnBoard a Vendor and Approve her</a:t>
          </a:r>
        </a:p>
      </dgm:t>
    </dgm:pt>
    <dgm:pt modelId="{8B346D96-81A8-494E-80F8-52CEDA09E3B3}" type="parTrans" cxnId="{AE847596-6C22-4498-BB9A-0DA29DB0DF92}">
      <dgm:prSet/>
      <dgm:spPr/>
      <dgm:t>
        <a:bodyPr/>
        <a:lstStyle/>
        <a:p>
          <a:endParaRPr lang="en-US"/>
        </a:p>
      </dgm:t>
    </dgm:pt>
    <dgm:pt modelId="{FBBCC5A2-5688-4B45-B3DA-D549B7C16F24}" type="sibTrans" cxnId="{AE847596-6C22-4498-BB9A-0DA29DB0DF92}">
      <dgm:prSet/>
      <dgm:spPr/>
      <dgm:t>
        <a:bodyPr/>
        <a:lstStyle/>
        <a:p>
          <a:endParaRPr lang="en-US"/>
        </a:p>
      </dgm:t>
    </dgm:pt>
    <dgm:pt modelId="{38F8F77E-A64C-48A8-A57E-F36F960201EA}">
      <dgm:prSet/>
      <dgm:spPr/>
      <dgm:t>
        <a:bodyPr/>
        <a:lstStyle/>
        <a:p>
          <a:r>
            <a:rPr lang="en-US"/>
            <a:t>Request Payment by the vendor and Approval</a:t>
          </a:r>
        </a:p>
      </dgm:t>
    </dgm:pt>
    <dgm:pt modelId="{A5B9614E-54FE-4CE4-9557-1DBE4980F881}" type="parTrans" cxnId="{219D91B7-32BC-4AF7-BE26-F3043452B82F}">
      <dgm:prSet/>
      <dgm:spPr/>
      <dgm:t>
        <a:bodyPr/>
        <a:lstStyle/>
        <a:p>
          <a:endParaRPr lang="en-US"/>
        </a:p>
      </dgm:t>
    </dgm:pt>
    <dgm:pt modelId="{3A7C1B7F-1F89-4951-8787-7D8B6A0B9CCF}" type="sibTrans" cxnId="{219D91B7-32BC-4AF7-BE26-F3043452B82F}">
      <dgm:prSet/>
      <dgm:spPr/>
      <dgm:t>
        <a:bodyPr/>
        <a:lstStyle/>
        <a:p>
          <a:endParaRPr lang="en-US"/>
        </a:p>
      </dgm:t>
    </dgm:pt>
    <dgm:pt modelId="{FEA53E1E-6844-448B-B5D9-A8FAB138E665}">
      <dgm:prSet/>
      <dgm:spPr/>
      <dgm:t>
        <a:bodyPr/>
        <a:lstStyle/>
        <a:p>
          <a:r>
            <a:rPr lang="en-US"/>
            <a:t>Create distributions</a:t>
          </a:r>
        </a:p>
      </dgm:t>
    </dgm:pt>
    <dgm:pt modelId="{43D43D74-3E57-4559-9F3C-E2FF41D344C9}" type="parTrans" cxnId="{690140A2-80F1-46D1-9057-994237C73BCD}">
      <dgm:prSet/>
      <dgm:spPr/>
      <dgm:t>
        <a:bodyPr/>
        <a:lstStyle/>
        <a:p>
          <a:endParaRPr lang="en-US"/>
        </a:p>
      </dgm:t>
    </dgm:pt>
    <dgm:pt modelId="{DBCEA00D-404A-4C59-BE73-C295C299CD76}" type="sibTrans" cxnId="{690140A2-80F1-46D1-9057-994237C73BCD}">
      <dgm:prSet/>
      <dgm:spPr/>
      <dgm:t>
        <a:bodyPr/>
        <a:lstStyle/>
        <a:p>
          <a:endParaRPr lang="en-US"/>
        </a:p>
      </dgm:t>
    </dgm:pt>
    <dgm:pt modelId="{15E06BEE-E7BF-4ADF-88E4-A4C5C02443F6}">
      <dgm:prSet/>
      <dgm:spPr/>
      <dgm:t>
        <a:bodyPr/>
        <a:lstStyle/>
        <a:p>
          <a:r>
            <a:rPr lang="en-US"/>
            <a:t>Purchase supplies from a store location </a:t>
          </a:r>
        </a:p>
      </dgm:t>
    </dgm:pt>
    <dgm:pt modelId="{DAE764B4-DAE7-4C27-9844-D16FA17502E1}" type="parTrans" cxnId="{3F24F54A-4D71-44B7-A784-D36FAD110226}">
      <dgm:prSet/>
      <dgm:spPr/>
      <dgm:t>
        <a:bodyPr/>
        <a:lstStyle/>
        <a:p>
          <a:endParaRPr lang="en-US"/>
        </a:p>
      </dgm:t>
    </dgm:pt>
    <dgm:pt modelId="{6CCE1659-4E7F-4A5F-BE04-5E7CADDA1525}" type="sibTrans" cxnId="{3F24F54A-4D71-44B7-A784-D36FAD110226}">
      <dgm:prSet/>
      <dgm:spPr/>
      <dgm:t>
        <a:bodyPr/>
        <a:lstStyle/>
        <a:p>
          <a:endParaRPr lang="en-US"/>
        </a:p>
      </dgm:t>
    </dgm:pt>
    <dgm:pt modelId="{BD74734B-A4AD-47F1-9664-46BDB269274A}">
      <dgm:prSet/>
      <dgm:spPr/>
      <dgm:t>
        <a:bodyPr/>
        <a:lstStyle/>
        <a:p>
          <a:r>
            <a:rPr lang="en-US"/>
            <a:t>Fulfil the order and provide feedback</a:t>
          </a:r>
        </a:p>
      </dgm:t>
    </dgm:pt>
    <dgm:pt modelId="{96BF7E29-A7EA-40F5-8100-91D87AE931D2}" type="parTrans" cxnId="{A6A03EA2-1B17-4B87-BA29-35AEAF99F840}">
      <dgm:prSet/>
      <dgm:spPr/>
      <dgm:t>
        <a:bodyPr/>
        <a:lstStyle/>
        <a:p>
          <a:endParaRPr lang="en-US"/>
        </a:p>
      </dgm:t>
    </dgm:pt>
    <dgm:pt modelId="{A174A89D-2F1C-43D6-9968-FC3CD83FF3CD}" type="sibTrans" cxnId="{A6A03EA2-1B17-4B87-BA29-35AEAF99F840}">
      <dgm:prSet/>
      <dgm:spPr/>
      <dgm:t>
        <a:bodyPr/>
        <a:lstStyle/>
        <a:p>
          <a:endParaRPr lang="en-US"/>
        </a:p>
      </dgm:t>
    </dgm:pt>
    <dgm:pt modelId="{E010B3A5-846A-4FF8-98F7-248CA77F3275}">
      <dgm:prSet/>
      <dgm:spPr/>
      <dgm:t>
        <a:bodyPr/>
        <a:lstStyle/>
        <a:p>
          <a:r>
            <a:rPr lang="en-US" dirty="0"/>
            <a:t>Communicate with the vendor and see audit trail</a:t>
          </a:r>
        </a:p>
      </dgm:t>
    </dgm:pt>
    <dgm:pt modelId="{E891E668-A1AB-4EA0-AFC9-C19D0E647DBF}" type="parTrans" cxnId="{091F085A-2F97-4237-B282-EF71A92DB4AF}">
      <dgm:prSet/>
      <dgm:spPr/>
      <dgm:t>
        <a:bodyPr/>
        <a:lstStyle/>
        <a:p>
          <a:endParaRPr lang="en-US"/>
        </a:p>
      </dgm:t>
    </dgm:pt>
    <dgm:pt modelId="{10CA6D8C-DD37-4B62-A9D4-05B3ACDD1877}" type="sibTrans" cxnId="{091F085A-2F97-4237-B282-EF71A92DB4AF}">
      <dgm:prSet/>
      <dgm:spPr/>
      <dgm:t>
        <a:bodyPr/>
        <a:lstStyle/>
        <a:p>
          <a:endParaRPr lang="en-US"/>
        </a:p>
      </dgm:t>
    </dgm:pt>
    <dgm:pt modelId="{0F172158-8BFE-476E-8DB8-08A2C6FEE877}">
      <dgm:prSet/>
      <dgm:spPr/>
      <dgm:t>
        <a:bodyPr/>
        <a:lstStyle/>
        <a:p>
          <a:r>
            <a:rPr lang="en-US"/>
            <a:t>See the power of document management</a:t>
          </a:r>
        </a:p>
      </dgm:t>
    </dgm:pt>
    <dgm:pt modelId="{FFA53941-952A-43E4-807F-7F7E3B20D734}" type="parTrans" cxnId="{434050E5-FB38-4223-836A-28A80E2A2259}">
      <dgm:prSet/>
      <dgm:spPr/>
      <dgm:t>
        <a:bodyPr/>
        <a:lstStyle/>
        <a:p>
          <a:endParaRPr lang="en-US"/>
        </a:p>
      </dgm:t>
    </dgm:pt>
    <dgm:pt modelId="{3A831D10-6397-479F-A60B-B00005BAB040}" type="sibTrans" cxnId="{434050E5-FB38-4223-836A-28A80E2A2259}">
      <dgm:prSet/>
      <dgm:spPr/>
      <dgm:t>
        <a:bodyPr/>
        <a:lstStyle/>
        <a:p>
          <a:endParaRPr lang="en-US"/>
        </a:p>
      </dgm:t>
    </dgm:pt>
    <dgm:pt modelId="{D77A224F-F36C-40CA-8E3F-578C094BA4B8}">
      <dgm:prSet/>
      <dgm:spPr/>
      <dgm:t>
        <a:bodyPr/>
        <a:lstStyle/>
        <a:p>
          <a:r>
            <a:rPr lang="en-US"/>
            <a:t>A quick view into our 3-days implementation</a:t>
          </a:r>
        </a:p>
      </dgm:t>
    </dgm:pt>
    <dgm:pt modelId="{98EE089D-8F0D-42CD-AD7C-3B825C87FEB6}" type="parTrans" cxnId="{61D3365D-AF26-4DCD-A700-E79A5265DABF}">
      <dgm:prSet/>
      <dgm:spPr/>
      <dgm:t>
        <a:bodyPr/>
        <a:lstStyle/>
        <a:p>
          <a:endParaRPr lang="en-US"/>
        </a:p>
      </dgm:t>
    </dgm:pt>
    <dgm:pt modelId="{9CDE8E7A-7503-4747-9698-5646F4FAA076}" type="sibTrans" cxnId="{61D3365D-AF26-4DCD-A700-E79A5265DABF}">
      <dgm:prSet/>
      <dgm:spPr/>
      <dgm:t>
        <a:bodyPr/>
        <a:lstStyle/>
        <a:p>
          <a:endParaRPr lang="en-US"/>
        </a:p>
      </dgm:t>
    </dgm:pt>
    <dgm:pt modelId="{72982D86-A6CD-4C88-97A0-9537A605E130}" type="pres">
      <dgm:prSet presAssocID="{AAE76251-4DF5-46D2-8251-948A7FFD9AE8}" presName="root" presStyleCnt="0">
        <dgm:presLayoutVars>
          <dgm:dir/>
          <dgm:resizeHandles val="exact"/>
        </dgm:presLayoutVars>
      </dgm:prSet>
      <dgm:spPr/>
    </dgm:pt>
    <dgm:pt modelId="{05872ED1-9B1B-4CC2-9614-C51525EC1A1E}" type="pres">
      <dgm:prSet presAssocID="{6A28E4B5-7063-4263-8DB8-95F08499B275}" presName="compNode" presStyleCnt="0"/>
      <dgm:spPr/>
    </dgm:pt>
    <dgm:pt modelId="{3920FB4B-378D-44C5-B376-E69801689124}" type="pres">
      <dgm:prSet presAssocID="{6A28E4B5-7063-4263-8DB8-95F08499B275}" presName="bgRect" presStyleLbl="bgShp" presStyleIdx="0" presStyleCnt="8"/>
      <dgm:spPr/>
    </dgm:pt>
    <dgm:pt modelId="{7340661A-C384-4314-B044-8FB429882F5F}" type="pres">
      <dgm:prSet presAssocID="{6A28E4B5-7063-4263-8DB8-95F08499B27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CD23FA6-565E-4051-8DA9-91F4F3559931}" type="pres">
      <dgm:prSet presAssocID="{6A28E4B5-7063-4263-8DB8-95F08499B275}" presName="spaceRect" presStyleCnt="0"/>
      <dgm:spPr/>
    </dgm:pt>
    <dgm:pt modelId="{A5536D71-5B04-43DB-B7C5-7B79364F837C}" type="pres">
      <dgm:prSet presAssocID="{6A28E4B5-7063-4263-8DB8-95F08499B275}" presName="parTx" presStyleLbl="revTx" presStyleIdx="0" presStyleCnt="8">
        <dgm:presLayoutVars>
          <dgm:chMax val="0"/>
          <dgm:chPref val="0"/>
        </dgm:presLayoutVars>
      </dgm:prSet>
      <dgm:spPr/>
    </dgm:pt>
    <dgm:pt modelId="{066B705E-6051-440A-B759-D3CAC69D9703}" type="pres">
      <dgm:prSet presAssocID="{FBBCC5A2-5688-4B45-B3DA-D549B7C16F24}" presName="sibTrans" presStyleCnt="0"/>
      <dgm:spPr/>
    </dgm:pt>
    <dgm:pt modelId="{7C3D798F-9FDC-4A1A-93F9-80062955341C}" type="pres">
      <dgm:prSet presAssocID="{38F8F77E-A64C-48A8-A57E-F36F960201EA}" presName="compNode" presStyleCnt="0"/>
      <dgm:spPr/>
    </dgm:pt>
    <dgm:pt modelId="{27884081-EE02-4D36-8B69-7808ED90033F}" type="pres">
      <dgm:prSet presAssocID="{38F8F77E-A64C-48A8-A57E-F36F960201EA}" presName="bgRect" presStyleLbl="bgShp" presStyleIdx="1" presStyleCnt="8"/>
      <dgm:spPr/>
    </dgm:pt>
    <dgm:pt modelId="{047601B0-8EAC-4343-8D16-5DF31FC527E5}" type="pres">
      <dgm:prSet presAssocID="{38F8F77E-A64C-48A8-A57E-F36F960201E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5F3C3B9D-1FE0-4ED8-9AC8-FA0DD52616BC}" type="pres">
      <dgm:prSet presAssocID="{38F8F77E-A64C-48A8-A57E-F36F960201EA}" presName="spaceRect" presStyleCnt="0"/>
      <dgm:spPr/>
    </dgm:pt>
    <dgm:pt modelId="{32E0BBBF-A452-4A85-A072-CDB70197BCC4}" type="pres">
      <dgm:prSet presAssocID="{38F8F77E-A64C-48A8-A57E-F36F960201EA}" presName="parTx" presStyleLbl="revTx" presStyleIdx="1" presStyleCnt="8">
        <dgm:presLayoutVars>
          <dgm:chMax val="0"/>
          <dgm:chPref val="0"/>
        </dgm:presLayoutVars>
      </dgm:prSet>
      <dgm:spPr/>
    </dgm:pt>
    <dgm:pt modelId="{05AB8B5D-0324-4C2A-9E8B-552554A84866}" type="pres">
      <dgm:prSet presAssocID="{3A7C1B7F-1F89-4951-8787-7D8B6A0B9CCF}" presName="sibTrans" presStyleCnt="0"/>
      <dgm:spPr/>
    </dgm:pt>
    <dgm:pt modelId="{16C33A79-D736-474F-8CA4-78B1F3063FA3}" type="pres">
      <dgm:prSet presAssocID="{FEA53E1E-6844-448B-B5D9-A8FAB138E665}" presName="compNode" presStyleCnt="0"/>
      <dgm:spPr/>
    </dgm:pt>
    <dgm:pt modelId="{40DB1B05-59E2-46C4-B128-936D8212EC1C}" type="pres">
      <dgm:prSet presAssocID="{FEA53E1E-6844-448B-B5D9-A8FAB138E665}" presName="bgRect" presStyleLbl="bgShp" presStyleIdx="2" presStyleCnt="8"/>
      <dgm:spPr/>
    </dgm:pt>
    <dgm:pt modelId="{4D1CB45B-744C-4E47-BEE5-CA54A7896EFC}" type="pres">
      <dgm:prSet presAssocID="{FEA53E1E-6844-448B-B5D9-A8FAB138E665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A128787-D528-4B6F-855B-0E1D85CCF4F5}" type="pres">
      <dgm:prSet presAssocID="{FEA53E1E-6844-448B-B5D9-A8FAB138E665}" presName="spaceRect" presStyleCnt="0"/>
      <dgm:spPr/>
    </dgm:pt>
    <dgm:pt modelId="{4EC30409-758A-42B7-ADF4-8867ADA6E923}" type="pres">
      <dgm:prSet presAssocID="{FEA53E1E-6844-448B-B5D9-A8FAB138E665}" presName="parTx" presStyleLbl="revTx" presStyleIdx="2" presStyleCnt="8">
        <dgm:presLayoutVars>
          <dgm:chMax val="0"/>
          <dgm:chPref val="0"/>
        </dgm:presLayoutVars>
      </dgm:prSet>
      <dgm:spPr/>
    </dgm:pt>
    <dgm:pt modelId="{FD7D55E3-8C7E-47B5-9C09-4A38277FE1FE}" type="pres">
      <dgm:prSet presAssocID="{DBCEA00D-404A-4C59-BE73-C295C299CD76}" presName="sibTrans" presStyleCnt="0"/>
      <dgm:spPr/>
    </dgm:pt>
    <dgm:pt modelId="{9C343133-7DBC-4BFA-BCDA-61BA09BA2D63}" type="pres">
      <dgm:prSet presAssocID="{15E06BEE-E7BF-4ADF-88E4-A4C5C02443F6}" presName="compNode" presStyleCnt="0"/>
      <dgm:spPr/>
    </dgm:pt>
    <dgm:pt modelId="{DB726EBD-7EC7-410F-AB73-5C7BCE20B2BB}" type="pres">
      <dgm:prSet presAssocID="{15E06BEE-E7BF-4ADF-88E4-A4C5C02443F6}" presName="bgRect" presStyleLbl="bgShp" presStyleIdx="3" presStyleCnt="8"/>
      <dgm:spPr/>
    </dgm:pt>
    <dgm:pt modelId="{03527DB0-2C30-4AAA-B98B-D3CF10E37645}" type="pres">
      <dgm:prSet presAssocID="{15E06BEE-E7BF-4ADF-88E4-A4C5C02443F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1EE48925-7211-48A0-9E8B-CE34CBA0C1F7}" type="pres">
      <dgm:prSet presAssocID="{15E06BEE-E7BF-4ADF-88E4-A4C5C02443F6}" presName="spaceRect" presStyleCnt="0"/>
      <dgm:spPr/>
    </dgm:pt>
    <dgm:pt modelId="{313E1528-0B36-4FF6-9950-EF4F68472170}" type="pres">
      <dgm:prSet presAssocID="{15E06BEE-E7BF-4ADF-88E4-A4C5C02443F6}" presName="parTx" presStyleLbl="revTx" presStyleIdx="3" presStyleCnt="8">
        <dgm:presLayoutVars>
          <dgm:chMax val="0"/>
          <dgm:chPref val="0"/>
        </dgm:presLayoutVars>
      </dgm:prSet>
      <dgm:spPr/>
    </dgm:pt>
    <dgm:pt modelId="{4B35D529-C62B-4FF8-BFA4-881B189223E2}" type="pres">
      <dgm:prSet presAssocID="{6CCE1659-4E7F-4A5F-BE04-5E7CADDA1525}" presName="sibTrans" presStyleCnt="0"/>
      <dgm:spPr/>
    </dgm:pt>
    <dgm:pt modelId="{701B979C-FF17-4908-AC2B-12F7CBAF4154}" type="pres">
      <dgm:prSet presAssocID="{BD74734B-A4AD-47F1-9664-46BDB269274A}" presName="compNode" presStyleCnt="0"/>
      <dgm:spPr/>
    </dgm:pt>
    <dgm:pt modelId="{E6918B11-E6F9-4366-A081-B1E9F6064DF7}" type="pres">
      <dgm:prSet presAssocID="{BD74734B-A4AD-47F1-9664-46BDB269274A}" presName="bgRect" presStyleLbl="bgShp" presStyleIdx="4" presStyleCnt="8"/>
      <dgm:spPr/>
    </dgm:pt>
    <dgm:pt modelId="{857FD85D-E3C5-444D-B771-D0F13DE8491B}" type="pres">
      <dgm:prSet presAssocID="{BD74734B-A4AD-47F1-9664-46BDB269274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5AADB36-AC15-4B1B-902C-0D9DD7C668DF}" type="pres">
      <dgm:prSet presAssocID="{BD74734B-A4AD-47F1-9664-46BDB269274A}" presName="spaceRect" presStyleCnt="0"/>
      <dgm:spPr/>
    </dgm:pt>
    <dgm:pt modelId="{647E5497-1C15-4F91-8783-637323338870}" type="pres">
      <dgm:prSet presAssocID="{BD74734B-A4AD-47F1-9664-46BDB269274A}" presName="parTx" presStyleLbl="revTx" presStyleIdx="4" presStyleCnt="8">
        <dgm:presLayoutVars>
          <dgm:chMax val="0"/>
          <dgm:chPref val="0"/>
        </dgm:presLayoutVars>
      </dgm:prSet>
      <dgm:spPr/>
    </dgm:pt>
    <dgm:pt modelId="{14D3B4CC-1208-4A55-A0C5-708EF2F7B27E}" type="pres">
      <dgm:prSet presAssocID="{A174A89D-2F1C-43D6-9968-FC3CD83FF3CD}" presName="sibTrans" presStyleCnt="0"/>
      <dgm:spPr/>
    </dgm:pt>
    <dgm:pt modelId="{8D4E3F73-D875-4463-8D9F-773C000EA922}" type="pres">
      <dgm:prSet presAssocID="{E010B3A5-846A-4FF8-98F7-248CA77F3275}" presName="compNode" presStyleCnt="0"/>
      <dgm:spPr/>
    </dgm:pt>
    <dgm:pt modelId="{A62A3212-D41A-4AFB-A6C7-BB5D590DE5EA}" type="pres">
      <dgm:prSet presAssocID="{E010B3A5-846A-4FF8-98F7-248CA77F3275}" presName="bgRect" presStyleLbl="bgShp" presStyleIdx="5" presStyleCnt="8"/>
      <dgm:spPr/>
    </dgm:pt>
    <dgm:pt modelId="{355BED8C-E6D3-4A88-85F1-372BA9069115}" type="pres">
      <dgm:prSet presAssocID="{E010B3A5-846A-4FF8-98F7-248CA77F327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oculars"/>
        </a:ext>
      </dgm:extLst>
    </dgm:pt>
    <dgm:pt modelId="{E3436028-C4AD-403E-9245-989CF799BBD4}" type="pres">
      <dgm:prSet presAssocID="{E010B3A5-846A-4FF8-98F7-248CA77F3275}" presName="spaceRect" presStyleCnt="0"/>
      <dgm:spPr/>
    </dgm:pt>
    <dgm:pt modelId="{AE795C01-90FB-44E7-B9B8-68C3F7FAC7C9}" type="pres">
      <dgm:prSet presAssocID="{E010B3A5-846A-4FF8-98F7-248CA77F3275}" presName="parTx" presStyleLbl="revTx" presStyleIdx="5" presStyleCnt="8">
        <dgm:presLayoutVars>
          <dgm:chMax val="0"/>
          <dgm:chPref val="0"/>
        </dgm:presLayoutVars>
      </dgm:prSet>
      <dgm:spPr/>
    </dgm:pt>
    <dgm:pt modelId="{6031A3B0-985F-4C27-A5BC-E7DC7141798C}" type="pres">
      <dgm:prSet presAssocID="{10CA6D8C-DD37-4B62-A9D4-05B3ACDD1877}" presName="sibTrans" presStyleCnt="0"/>
      <dgm:spPr/>
    </dgm:pt>
    <dgm:pt modelId="{6772830C-D2C8-4C50-AD57-03A3D43D88D6}" type="pres">
      <dgm:prSet presAssocID="{0F172158-8BFE-476E-8DB8-08A2C6FEE877}" presName="compNode" presStyleCnt="0"/>
      <dgm:spPr/>
    </dgm:pt>
    <dgm:pt modelId="{CBE812BA-5524-4C25-99B7-215EDD5509B3}" type="pres">
      <dgm:prSet presAssocID="{0F172158-8BFE-476E-8DB8-08A2C6FEE877}" presName="bgRect" presStyleLbl="bgShp" presStyleIdx="6" presStyleCnt="8"/>
      <dgm:spPr/>
    </dgm:pt>
    <dgm:pt modelId="{7BA73890-6A1C-484F-9907-A3CDA3FBE5E3}" type="pres">
      <dgm:prSet presAssocID="{0F172158-8BFE-476E-8DB8-08A2C6FEE87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5A1BDE99-20EE-46D4-BE1C-740CB7E315EB}" type="pres">
      <dgm:prSet presAssocID="{0F172158-8BFE-476E-8DB8-08A2C6FEE877}" presName="spaceRect" presStyleCnt="0"/>
      <dgm:spPr/>
    </dgm:pt>
    <dgm:pt modelId="{550FCD5B-E1B4-49C4-A68E-992A2885D0AF}" type="pres">
      <dgm:prSet presAssocID="{0F172158-8BFE-476E-8DB8-08A2C6FEE877}" presName="parTx" presStyleLbl="revTx" presStyleIdx="6" presStyleCnt="8">
        <dgm:presLayoutVars>
          <dgm:chMax val="0"/>
          <dgm:chPref val="0"/>
        </dgm:presLayoutVars>
      </dgm:prSet>
      <dgm:spPr/>
    </dgm:pt>
    <dgm:pt modelId="{888C54C9-7BF8-4681-82E6-147B23DEF3BE}" type="pres">
      <dgm:prSet presAssocID="{3A831D10-6397-479F-A60B-B00005BAB040}" presName="sibTrans" presStyleCnt="0"/>
      <dgm:spPr/>
    </dgm:pt>
    <dgm:pt modelId="{6AD3A742-0750-4180-BFBB-034792656481}" type="pres">
      <dgm:prSet presAssocID="{D77A224F-F36C-40CA-8E3F-578C094BA4B8}" presName="compNode" presStyleCnt="0"/>
      <dgm:spPr/>
    </dgm:pt>
    <dgm:pt modelId="{78747356-24A3-43FC-A267-726C1701B808}" type="pres">
      <dgm:prSet presAssocID="{D77A224F-F36C-40CA-8E3F-578C094BA4B8}" presName="bgRect" presStyleLbl="bgShp" presStyleIdx="7" presStyleCnt="8"/>
      <dgm:spPr/>
    </dgm:pt>
    <dgm:pt modelId="{9D8234A5-1461-4289-93CF-0C9489426361}" type="pres">
      <dgm:prSet presAssocID="{D77A224F-F36C-40CA-8E3F-578C094BA4B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3F43F28-2CF0-4AAF-BB7D-E09852D857A5}" type="pres">
      <dgm:prSet presAssocID="{D77A224F-F36C-40CA-8E3F-578C094BA4B8}" presName="spaceRect" presStyleCnt="0"/>
      <dgm:spPr/>
    </dgm:pt>
    <dgm:pt modelId="{6C4D1B2F-846A-42F4-BAA3-3E94CED7B595}" type="pres">
      <dgm:prSet presAssocID="{D77A224F-F36C-40CA-8E3F-578C094BA4B8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606C8102-EBF2-4153-82FA-A02B88BC67EF}" type="presOf" srcId="{D77A224F-F36C-40CA-8E3F-578C094BA4B8}" destId="{6C4D1B2F-846A-42F4-BAA3-3E94CED7B595}" srcOrd="0" destOrd="0" presId="urn:microsoft.com/office/officeart/2018/2/layout/IconVerticalSolidList"/>
    <dgm:cxn modelId="{90BBE706-1ACA-4EE5-AA59-C56E3FF2373A}" type="presOf" srcId="{AAE76251-4DF5-46D2-8251-948A7FFD9AE8}" destId="{72982D86-A6CD-4C88-97A0-9537A605E130}" srcOrd="0" destOrd="0" presId="urn:microsoft.com/office/officeart/2018/2/layout/IconVerticalSolidList"/>
    <dgm:cxn modelId="{77F0FA07-FF25-4E1F-A9A8-041D8306C6CD}" type="presOf" srcId="{FEA53E1E-6844-448B-B5D9-A8FAB138E665}" destId="{4EC30409-758A-42B7-ADF4-8867ADA6E923}" srcOrd="0" destOrd="0" presId="urn:microsoft.com/office/officeart/2018/2/layout/IconVerticalSolidList"/>
    <dgm:cxn modelId="{5402B50B-7A08-41E8-8FCC-C0D3797D8988}" type="presOf" srcId="{BD74734B-A4AD-47F1-9664-46BDB269274A}" destId="{647E5497-1C15-4F91-8783-637323338870}" srcOrd="0" destOrd="0" presId="urn:microsoft.com/office/officeart/2018/2/layout/IconVerticalSolidList"/>
    <dgm:cxn modelId="{61D3365D-AF26-4DCD-A700-E79A5265DABF}" srcId="{AAE76251-4DF5-46D2-8251-948A7FFD9AE8}" destId="{D77A224F-F36C-40CA-8E3F-578C094BA4B8}" srcOrd="7" destOrd="0" parTransId="{98EE089D-8F0D-42CD-AD7C-3B825C87FEB6}" sibTransId="{9CDE8E7A-7503-4747-9698-5646F4FAA076}"/>
    <dgm:cxn modelId="{CE86334A-913C-4AF6-87E3-BC089B07CF4D}" type="presOf" srcId="{15E06BEE-E7BF-4ADF-88E4-A4C5C02443F6}" destId="{313E1528-0B36-4FF6-9950-EF4F68472170}" srcOrd="0" destOrd="0" presId="urn:microsoft.com/office/officeart/2018/2/layout/IconVerticalSolidList"/>
    <dgm:cxn modelId="{3F24F54A-4D71-44B7-A784-D36FAD110226}" srcId="{AAE76251-4DF5-46D2-8251-948A7FFD9AE8}" destId="{15E06BEE-E7BF-4ADF-88E4-A4C5C02443F6}" srcOrd="3" destOrd="0" parTransId="{DAE764B4-DAE7-4C27-9844-D16FA17502E1}" sibTransId="{6CCE1659-4E7F-4A5F-BE04-5E7CADDA1525}"/>
    <dgm:cxn modelId="{9CC1566C-3449-485D-8906-4B68BBECED9C}" type="presOf" srcId="{38F8F77E-A64C-48A8-A57E-F36F960201EA}" destId="{32E0BBBF-A452-4A85-A072-CDB70197BCC4}" srcOrd="0" destOrd="0" presId="urn:microsoft.com/office/officeart/2018/2/layout/IconVerticalSolidList"/>
    <dgm:cxn modelId="{850BD775-B3E8-4A77-81C1-9DAC95E9B8E5}" type="presOf" srcId="{0F172158-8BFE-476E-8DB8-08A2C6FEE877}" destId="{550FCD5B-E1B4-49C4-A68E-992A2885D0AF}" srcOrd="0" destOrd="0" presId="urn:microsoft.com/office/officeart/2018/2/layout/IconVerticalSolidList"/>
    <dgm:cxn modelId="{091F085A-2F97-4237-B282-EF71A92DB4AF}" srcId="{AAE76251-4DF5-46D2-8251-948A7FFD9AE8}" destId="{E010B3A5-846A-4FF8-98F7-248CA77F3275}" srcOrd="5" destOrd="0" parTransId="{E891E668-A1AB-4EA0-AFC9-C19D0E647DBF}" sibTransId="{10CA6D8C-DD37-4B62-A9D4-05B3ACDD1877}"/>
    <dgm:cxn modelId="{AE847596-6C22-4498-BB9A-0DA29DB0DF92}" srcId="{AAE76251-4DF5-46D2-8251-948A7FFD9AE8}" destId="{6A28E4B5-7063-4263-8DB8-95F08499B275}" srcOrd="0" destOrd="0" parTransId="{8B346D96-81A8-494E-80F8-52CEDA09E3B3}" sibTransId="{FBBCC5A2-5688-4B45-B3DA-D549B7C16F24}"/>
    <dgm:cxn modelId="{A6A03EA2-1B17-4B87-BA29-35AEAF99F840}" srcId="{AAE76251-4DF5-46D2-8251-948A7FFD9AE8}" destId="{BD74734B-A4AD-47F1-9664-46BDB269274A}" srcOrd="4" destOrd="0" parTransId="{96BF7E29-A7EA-40F5-8100-91D87AE931D2}" sibTransId="{A174A89D-2F1C-43D6-9968-FC3CD83FF3CD}"/>
    <dgm:cxn modelId="{690140A2-80F1-46D1-9057-994237C73BCD}" srcId="{AAE76251-4DF5-46D2-8251-948A7FFD9AE8}" destId="{FEA53E1E-6844-448B-B5D9-A8FAB138E665}" srcOrd="2" destOrd="0" parTransId="{43D43D74-3E57-4559-9F3C-E2FF41D344C9}" sibTransId="{DBCEA00D-404A-4C59-BE73-C295C299CD76}"/>
    <dgm:cxn modelId="{219D91B7-32BC-4AF7-BE26-F3043452B82F}" srcId="{AAE76251-4DF5-46D2-8251-948A7FFD9AE8}" destId="{38F8F77E-A64C-48A8-A57E-F36F960201EA}" srcOrd="1" destOrd="0" parTransId="{A5B9614E-54FE-4CE4-9557-1DBE4980F881}" sibTransId="{3A7C1B7F-1F89-4951-8787-7D8B6A0B9CCF}"/>
    <dgm:cxn modelId="{DD4C76C0-1E5F-45C5-A5FB-91CB94DF9490}" type="presOf" srcId="{E010B3A5-846A-4FF8-98F7-248CA77F3275}" destId="{AE795C01-90FB-44E7-B9B8-68C3F7FAC7C9}" srcOrd="0" destOrd="0" presId="urn:microsoft.com/office/officeart/2018/2/layout/IconVerticalSolidList"/>
    <dgm:cxn modelId="{434050E5-FB38-4223-836A-28A80E2A2259}" srcId="{AAE76251-4DF5-46D2-8251-948A7FFD9AE8}" destId="{0F172158-8BFE-476E-8DB8-08A2C6FEE877}" srcOrd="6" destOrd="0" parTransId="{FFA53941-952A-43E4-807F-7F7E3B20D734}" sibTransId="{3A831D10-6397-479F-A60B-B00005BAB040}"/>
    <dgm:cxn modelId="{B6610BF6-EE05-405E-9DFF-DE6ED0A6A0F9}" type="presOf" srcId="{6A28E4B5-7063-4263-8DB8-95F08499B275}" destId="{A5536D71-5B04-43DB-B7C5-7B79364F837C}" srcOrd="0" destOrd="0" presId="urn:microsoft.com/office/officeart/2018/2/layout/IconVerticalSolidList"/>
    <dgm:cxn modelId="{75DF6AC4-4BC0-424C-AD57-7477452C1ABB}" type="presParOf" srcId="{72982D86-A6CD-4C88-97A0-9537A605E130}" destId="{05872ED1-9B1B-4CC2-9614-C51525EC1A1E}" srcOrd="0" destOrd="0" presId="urn:microsoft.com/office/officeart/2018/2/layout/IconVerticalSolidList"/>
    <dgm:cxn modelId="{AA834DE7-FC48-49A4-ADA6-3DEF9585BBA9}" type="presParOf" srcId="{05872ED1-9B1B-4CC2-9614-C51525EC1A1E}" destId="{3920FB4B-378D-44C5-B376-E69801689124}" srcOrd="0" destOrd="0" presId="urn:microsoft.com/office/officeart/2018/2/layout/IconVerticalSolidList"/>
    <dgm:cxn modelId="{B5CECEAF-3DCD-4F48-8437-D405B40C1AF1}" type="presParOf" srcId="{05872ED1-9B1B-4CC2-9614-C51525EC1A1E}" destId="{7340661A-C384-4314-B044-8FB429882F5F}" srcOrd="1" destOrd="0" presId="urn:microsoft.com/office/officeart/2018/2/layout/IconVerticalSolidList"/>
    <dgm:cxn modelId="{623C5480-3A7F-469B-8C86-0429370EB5BB}" type="presParOf" srcId="{05872ED1-9B1B-4CC2-9614-C51525EC1A1E}" destId="{7CD23FA6-565E-4051-8DA9-91F4F3559931}" srcOrd="2" destOrd="0" presId="urn:microsoft.com/office/officeart/2018/2/layout/IconVerticalSolidList"/>
    <dgm:cxn modelId="{8D2893E1-B0D7-48EA-8036-BE09F0537D4C}" type="presParOf" srcId="{05872ED1-9B1B-4CC2-9614-C51525EC1A1E}" destId="{A5536D71-5B04-43DB-B7C5-7B79364F837C}" srcOrd="3" destOrd="0" presId="urn:microsoft.com/office/officeart/2018/2/layout/IconVerticalSolidList"/>
    <dgm:cxn modelId="{E4679D74-B181-4595-9A1B-CDA56349DFEF}" type="presParOf" srcId="{72982D86-A6CD-4C88-97A0-9537A605E130}" destId="{066B705E-6051-440A-B759-D3CAC69D9703}" srcOrd="1" destOrd="0" presId="urn:microsoft.com/office/officeart/2018/2/layout/IconVerticalSolidList"/>
    <dgm:cxn modelId="{DF686D09-22D4-4A3E-8BD8-86CE6BE95633}" type="presParOf" srcId="{72982D86-A6CD-4C88-97A0-9537A605E130}" destId="{7C3D798F-9FDC-4A1A-93F9-80062955341C}" srcOrd="2" destOrd="0" presId="urn:microsoft.com/office/officeart/2018/2/layout/IconVerticalSolidList"/>
    <dgm:cxn modelId="{6F8457B6-EE4F-4A9F-B6B8-E17DFEE0DC11}" type="presParOf" srcId="{7C3D798F-9FDC-4A1A-93F9-80062955341C}" destId="{27884081-EE02-4D36-8B69-7808ED90033F}" srcOrd="0" destOrd="0" presId="urn:microsoft.com/office/officeart/2018/2/layout/IconVerticalSolidList"/>
    <dgm:cxn modelId="{4711635E-4667-407B-8104-0AADDE6A4C6A}" type="presParOf" srcId="{7C3D798F-9FDC-4A1A-93F9-80062955341C}" destId="{047601B0-8EAC-4343-8D16-5DF31FC527E5}" srcOrd="1" destOrd="0" presId="urn:microsoft.com/office/officeart/2018/2/layout/IconVerticalSolidList"/>
    <dgm:cxn modelId="{AAD71A7C-D5E8-4793-BC8C-D4ED4232345F}" type="presParOf" srcId="{7C3D798F-9FDC-4A1A-93F9-80062955341C}" destId="{5F3C3B9D-1FE0-4ED8-9AC8-FA0DD52616BC}" srcOrd="2" destOrd="0" presId="urn:microsoft.com/office/officeart/2018/2/layout/IconVerticalSolidList"/>
    <dgm:cxn modelId="{316EB4C0-170D-4520-8AB8-54E29F7FBB37}" type="presParOf" srcId="{7C3D798F-9FDC-4A1A-93F9-80062955341C}" destId="{32E0BBBF-A452-4A85-A072-CDB70197BCC4}" srcOrd="3" destOrd="0" presId="urn:microsoft.com/office/officeart/2018/2/layout/IconVerticalSolidList"/>
    <dgm:cxn modelId="{7BE9AB3D-9337-424C-8210-5162D29912DB}" type="presParOf" srcId="{72982D86-A6CD-4C88-97A0-9537A605E130}" destId="{05AB8B5D-0324-4C2A-9E8B-552554A84866}" srcOrd="3" destOrd="0" presId="urn:microsoft.com/office/officeart/2018/2/layout/IconVerticalSolidList"/>
    <dgm:cxn modelId="{E9FB37BB-BD30-42CE-A963-4A1619338188}" type="presParOf" srcId="{72982D86-A6CD-4C88-97A0-9537A605E130}" destId="{16C33A79-D736-474F-8CA4-78B1F3063FA3}" srcOrd="4" destOrd="0" presId="urn:microsoft.com/office/officeart/2018/2/layout/IconVerticalSolidList"/>
    <dgm:cxn modelId="{ED1B2219-6D40-4515-A1C3-D8328D5E4ED6}" type="presParOf" srcId="{16C33A79-D736-474F-8CA4-78B1F3063FA3}" destId="{40DB1B05-59E2-46C4-B128-936D8212EC1C}" srcOrd="0" destOrd="0" presId="urn:microsoft.com/office/officeart/2018/2/layout/IconVerticalSolidList"/>
    <dgm:cxn modelId="{24CF244D-1B01-4E37-AD8C-18517E4B7392}" type="presParOf" srcId="{16C33A79-D736-474F-8CA4-78B1F3063FA3}" destId="{4D1CB45B-744C-4E47-BEE5-CA54A7896EFC}" srcOrd="1" destOrd="0" presId="urn:microsoft.com/office/officeart/2018/2/layout/IconVerticalSolidList"/>
    <dgm:cxn modelId="{070D7476-53CB-4C1B-9BCE-AD1DDB6B647A}" type="presParOf" srcId="{16C33A79-D736-474F-8CA4-78B1F3063FA3}" destId="{4A128787-D528-4B6F-855B-0E1D85CCF4F5}" srcOrd="2" destOrd="0" presId="urn:microsoft.com/office/officeart/2018/2/layout/IconVerticalSolidList"/>
    <dgm:cxn modelId="{F0508035-2610-407A-AA01-F8AB5A84121E}" type="presParOf" srcId="{16C33A79-D736-474F-8CA4-78B1F3063FA3}" destId="{4EC30409-758A-42B7-ADF4-8867ADA6E923}" srcOrd="3" destOrd="0" presId="urn:microsoft.com/office/officeart/2018/2/layout/IconVerticalSolidList"/>
    <dgm:cxn modelId="{B1FCD697-2C73-4459-BBDD-281AB1010EE6}" type="presParOf" srcId="{72982D86-A6CD-4C88-97A0-9537A605E130}" destId="{FD7D55E3-8C7E-47B5-9C09-4A38277FE1FE}" srcOrd="5" destOrd="0" presId="urn:microsoft.com/office/officeart/2018/2/layout/IconVerticalSolidList"/>
    <dgm:cxn modelId="{78892F7D-1C27-4132-95DC-FB23F34A9FDF}" type="presParOf" srcId="{72982D86-A6CD-4C88-97A0-9537A605E130}" destId="{9C343133-7DBC-4BFA-BCDA-61BA09BA2D63}" srcOrd="6" destOrd="0" presId="urn:microsoft.com/office/officeart/2018/2/layout/IconVerticalSolidList"/>
    <dgm:cxn modelId="{7C5CB4EE-D557-49F7-8EE1-1A085BB28793}" type="presParOf" srcId="{9C343133-7DBC-4BFA-BCDA-61BA09BA2D63}" destId="{DB726EBD-7EC7-410F-AB73-5C7BCE20B2BB}" srcOrd="0" destOrd="0" presId="urn:microsoft.com/office/officeart/2018/2/layout/IconVerticalSolidList"/>
    <dgm:cxn modelId="{93D5C496-68C9-4595-AB54-4A7A7DDE3E0E}" type="presParOf" srcId="{9C343133-7DBC-4BFA-BCDA-61BA09BA2D63}" destId="{03527DB0-2C30-4AAA-B98B-D3CF10E37645}" srcOrd="1" destOrd="0" presId="urn:microsoft.com/office/officeart/2018/2/layout/IconVerticalSolidList"/>
    <dgm:cxn modelId="{D81452F7-10FA-4B92-9444-12DC9EB4C870}" type="presParOf" srcId="{9C343133-7DBC-4BFA-BCDA-61BA09BA2D63}" destId="{1EE48925-7211-48A0-9E8B-CE34CBA0C1F7}" srcOrd="2" destOrd="0" presId="urn:microsoft.com/office/officeart/2018/2/layout/IconVerticalSolidList"/>
    <dgm:cxn modelId="{A0B90C9E-FE52-4BA3-A4D2-50E61A8A012F}" type="presParOf" srcId="{9C343133-7DBC-4BFA-BCDA-61BA09BA2D63}" destId="{313E1528-0B36-4FF6-9950-EF4F68472170}" srcOrd="3" destOrd="0" presId="urn:microsoft.com/office/officeart/2018/2/layout/IconVerticalSolidList"/>
    <dgm:cxn modelId="{7D78FDA6-3CD2-490D-A356-E7159FE6F40F}" type="presParOf" srcId="{72982D86-A6CD-4C88-97A0-9537A605E130}" destId="{4B35D529-C62B-4FF8-BFA4-881B189223E2}" srcOrd="7" destOrd="0" presId="urn:microsoft.com/office/officeart/2018/2/layout/IconVerticalSolidList"/>
    <dgm:cxn modelId="{FA75D6F7-6AF0-469B-9C99-BE202A69F96D}" type="presParOf" srcId="{72982D86-A6CD-4C88-97A0-9537A605E130}" destId="{701B979C-FF17-4908-AC2B-12F7CBAF4154}" srcOrd="8" destOrd="0" presId="urn:microsoft.com/office/officeart/2018/2/layout/IconVerticalSolidList"/>
    <dgm:cxn modelId="{D50D7516-656B-47B0-997C-BFEED24BFE30}" type="presParOf" srcId="{701B979C-FF17-4908-AC2B-12F7CBAF4154}" destId="{E6918B11-E6F9-4366-A081-B1E9F6064DF7}" srcOrd="0" destOrd="0" presId="urn:microsoft.com/office/officeart/2018/2/layout/IconVerticalSolidList"/>
    <dgm:cxn modelId="{2A9FD771-7DAA-4948-B46B-48BECC5E6FEB}" type="presParOf" srcId="{701B979C-FF17-4908-AC2B-12F7CBAF4154}" destId="{857FD85D-E3C5-444D-B771-D0F13DE8491B}" srcOrd="1" destOrd="0" presId="urn:microsoft.com/office/officeart/2018/2/layout/IconVerticalSolidList"/>
    <dgm:cxn modelId="{D79E1CB9-B7DF-4CC8-B2BE-193D333C5A85}" type="presParOf" srcId="{701B979C-FF17-4908-AC2B-12F7CBAF4154}" destId="{75AADB36-AC15-4B1B-902C-0D9DD7C668DF}" srcOrd="2" destOrd="0" presId="urn:microsoft.com/office/officeart/2018/2/layout/IconVerticalSolidList"/>
    <dgm:cxn modelId="{BB002941-E03F-487F-9DE7-F4D1A8DA2094}" type="presParOf" srcId="{701B979C-FF17-4908-AC2B-12F7CBAF4154}" destId="{647E5497-1C15-4F91-8783-637323338870}" srcOrd="3" destOrd="0" presId="urn:microsoft.com/office/officeart/2018/2/layout/IconVerticalSolidList"/>
    <dgm:cxn modelId="{7D2D99D2-D6D1-4D97-B270-D7A86852BB90}" type="presParOf" srcId="{72982D86-A6CD-4C88-97A0-9537A605E130}" destId="{14D3B4CC-1208-4A55-A0C5-708EF2F7B27E}" srcOrd="9" destOrd="0" presId="urn:microsoft.com/office/officeart/2018/2/layout/IconVerticalSolidList"/>
    <dgm:cxn modelId="{36BA298D-BEC1-4015-9EAD-BBACB14BFEAB}" type="presParOf" srcId="{72982D86-A6CD-4C88-97A0-9537A605E130}" destId="{8D4E3F73-D875-4463-8D9F-773C000EA922}" srcOrd="10" destOrd="0" presId="urn:microsoft.com/office/officeart/2018/2/layout/IconVerticalSolidList"/>
    <dgm:cxn modelId="{70C8C8BA-9A88-4B0A-90B7-DE581CEE3F93}" type="presParOf" srcId="{8D4E3F73-D875-4463-8D9F-773C000EA922}" destId="{A62A3212-D41A-4AFB-A6C7-BB5D590DE5EA}" srcOrd="0" destOrd="0" presId="urn:microsoft.com/office/officeart/2018/2/layout/IconVerticalSolidList"/>
    <dgm:cxn modelId="{5AA22664-B39F-4810-A0A1-4C7713066211}" type="presParOf" srcId="{8D4E3F73-D875-4463-8D9F-773C000EA922}" destId="{355BED8C-E6D3-4A88-85F1-372BA9069115}" srcOrd="1" destOrd="0" presId="urn:microsoft.com/office/officeart/2018/2/layout/IconVerticalSolidList"/>
    <dgm:cxn modelId="{1A42A42D-1432-4CA8-A34E-6B82D13FF4F5}" type="presParOf" srcId="{8D4E3F73-D875-4463-8D9F-773C000EA922}" destId="{E3436028-C4AD-403E-9245-989CF799BBD4}" srcOrd="2" destOrd="0" presId="urn:microsoft.com/office/officeart/2018/2/layout/IconVerticalSolidList"/>
    <dgm:cxn modelId="{888BCE4E-B50D-4C76-955F-369317781EE0}" type="presParOf" srcId="{8D4E3F73-D875-4463-8D9F-773C000EA922}" destId="{AE795C01-90FB-44E7-B9B8-68C3F7FAC7C9}" srcOrd="3" destOrd="0" presId="urn:microsoft.com/office/officeart/2018/2/layout/IconVerticalSolidList"/>
    <dgm:cxn modelId="{12CAF4DB-363D-4F75-8E72-F4E5BEDA4072}" type="presParOf" srcId="{72982D86-A6CD-4C88-97A0-9537A605E130}" destId="{6031A3B0-985F-4C27-A5BC-E7DC7141798C}" srcOrd="11" destOrd="0" presId="urn:microsoft.com/office/officeart/2018/2/layout/IconVerticalSolidList"/>
    <dgm:cxn modelId="{591312A6-E572-4E06-A9D8-689094039C55}" type="presParOf" srcId="{72982D86-A6CD-4C88-97A0-9537A605E130}" destId="{6772830C-D2C8-4C50-AD57-03A3D43D88D6}" srcOrd="12" destOrd="0" presId="urn:microsoft.com/office/officeart/2018/2/layout/IconVerticalSolidList"/>
    <dgm:cxn modelId="{04E3CC01-4C9D-4964-A04E-9F85F6645FBC}" type="presParOf" srcId="{6772830C-D2C8-4C50-AD57-03A3D43D88D6}" destId="{CBE812BA-5524-4C25-99B7-215EDD5509B3}" srcOrd="0" destOrd="0" presId="urn:microsoft.com/office/officeart/2018/2/layout/IconVerticalSolidList"/>
    <dgm:cxn modelId="{67B01C10-4E1A-4B82-8488-D423CC1B1CD9}" type="presParOf" srcId="{6772830C-D2C8-4C50-AD57-03A3D43D88D6}" destId="{7BA73890-6A1C-484F-9907-A3CDA3FBE5E3}" srcOrd="1" destOrd="0" presId="urn:microsoft.com/office/officeart/2018/2/layout/IconVerticalSolidList"/>
    <dgm:cxn modelId="{8820EDFA-4627-4CAF-A8A5-53A88E15EB64}" type="presParOf" srcId="{6772830C-D2C8-4C50-AD57-03A3D43D88D6}" destId="{5A1BDE99-20EE-46D4-BE1C-740CB7E315EB}" srcOrd="2" destOrd="0" presId="urn:microsoft.com/office/officeart/2018/2/layout/IconVerticalSolidList"/>
    <dgm:cxn modelId="{9A7B43F5-C295-42E9-BD7D-456DE259FBB3}" type="presParOf" srcId="{6772830C-D2C8-4C50-AD57-03A3D43D88D6}" destId="{550FCD5B-E1B4-49C4-A68E-992A2885D0AF}" srcOrd="3" destOrd="0" presId="urn:microsoft.com/office/officeart/2018/2/layout/IconVerticalSolidList"/>
    <dgm:cxn modelId="{6FA6EBFF-6CE2-4435-8AA2-3F9189B8CB8E}" type="presParOf" srcId="{72982D86-A6CD-4C88-97A0-9537A605E130}" destId="{888C54C9-7BF8-4681-82E6-147B23DEF3BE}" srcOrd="13" destOrd="0" presId="urn:microsoft.com/office/officeart/2018/2/layout/IconVerticalSolidList"/>
    <dgm:cxn modelId="{D9E51C29-36D1-4AC6-A425-8DEED876EF42}" type="presParOf" srcId="{72982D86-A6CD-4C88-97A0-9537A605E130}" destId="{6AD3A742-0750-4180-BFBB-034792656481}" srcOrd="14" destOrd="0" presId="urn:microsoft.com/office/officeart/2018/2/layout/IconVerticalSolidList"/>
    <dgm:cxn modelId="{B47DE846-8CA4-438C-9E0D-12BDEF6B4CD0}" type="presParOf" srcId="{6AD3A742-0750-4180-BFBB-034792656481}" destId="{78747356-24A3-43FC-A267-726C1701B808}" srcOrd="0" destOrd="0" presId="urn:microsoft.com/office/officeart/2018/2/layout/IconVerticalSolidList"/>
    <dgm:cxn modelId="{AF8E2A24-C822-4C0F-A0F0-99016203EDB7}" type="presParOf" srcId="{6AD3A742-0750-4180-BFBB-034792656481}" destId="{9D8234A5-1461-4289-93CF-0C9489426361}" srcOrd="1" destOrd="0" presId="urn:microsoft.com/office/officeart/2018/2/layout/IconVerticalSolidList"/>
    <dgm:cxn modelId="{81A533C2-54A9-4EE4-B7E7-E3E7350527BC}" type="presParOf" srcId="{6AD3A742-0750-4180-BFBB-034792656481}" destId="{D3F43F28-2CF0-4AAF-BB7D-E09852D857A5}" srcOrd="2" destOrd="0" presId="urn:microsoft.com/office/officeart/2018/2/layout/IconVerticalSolidList"/>
    <dgm:cxn modelId="{D64A0C31-A008-412A-894E-4CDE712F0559}" type="presParOf" srcId="{6AD3A742-0750-4180-BFBB-034792656481}" destId="{6C4D1B2F-846A-42F4-BAA3-3E94CED7B5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DFB3A-AFE3-460F-A701-80D280C6BC1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9337F0B-49BE-4C47-83B8-6771BEA529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One-Click Vendor OnBoarding</a:t>
          </a:r>
        </a:p>
      </dgm:t>
    </dgm:pt>
    <dgm:pt modelId="{D64AB404-ADCA-4084-954B-5FB8601A6D38}" type="parTrans" cxnId="{778DD80F-5543-4671-B108-832452C17524}">
      <dgm:prSet/>
      <dgm:spPr/>
      <dgm:t>
        <a:bodyPr/>
        <a:lstStyle/>
        <a:p>
          <a:endParaRPr lang="en-US"/>
        </a:p>
      </dgm:t>
    </dgm:pt>
    <dgm:pt modelId="{1438341A-6290-44D0-A1DB-80B1D9A23934}" type="sibTrans" cxnId="{778DD80F-5543-4671-B108-832452C17524}">
      <dgm:prSet/>
      <dgm:spPr/>
      <dgm:t>
        <a:bodyPr/>
        <a:lstStyle/>
        <a:p>
          <a:endParaRPr lang="en-US"/>
        </a:p>
      </dgm:t>
    </dgm:pt>
    <dgm:pt modelId="{A23CD34B-3F27-4B68-BC7C-70EDA07324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Streamlined Approval Processes</a:t>
          </a:r>
        </a:p>
      </dgm:t>
    </dgm:pt>
    <dgm:pt modelId="{CDEEB3F4-9002-4652-9532-360F2A33CD1C}" type="parTrans" cxnId="{708E7B33-ACC4-4A7F-B59C-B8E9AAF5410E}">
      <dgm:prSet/>
      <dgm:spPr/>
      <dgm:t>
        <a:bodyPr/>
        <a:lstStyle/>
        <a:p>
          <a:endParaRPr lang="en-US"/>
        </a:p>
      </dgm:t>
    </dgm:pt>
    <dgm:pt modelId="{C0FE343E-BA9A-473A-8611-EBF09C622017}" type="sibTrans" cxnId="{708E7B33-ACC4-4A7F-B59C-B8E9AAF5410E}">
      <dgm:prSet/>
      <dgm:spPr/>
      <dgm:t>
        <a:bodyPr/>
        <a:lstStyle/>
        <a:p>
          <a:endParaRPr lang="en-US"/>
        </a:p>
      </dgm:t>
    </dgm:pt>
    <dgm:pt modelId="{AC77BE94-BB4D-4968-AB66-50F1BB1083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Effortless Invoice and Payment Requests</a:t>
          </a:r>
        </a:p>
      </dgm:t>
    </dgm:pt>
    <dgm:pt modelId="{8DD47FC9-77C9-4E40-98C9-2C094FC05A99}" type="parTrans" cxnId="{A37A5A8C-7B58-47D9-A918-28A1E725FDAC}">
      <dgm:prSet/>
      <dgm:spPr/>
      <dgm:t>
        <a:bodyPr/>
        <a:lstStyle/>
        <a:p>
          <a:endParaRPr lang="en-US"/>
        </a:p>
      </dgm:t>
    </dgm:pt>
    <dgm:pt modelId="{3AF86C95-250C-4A52-AD38-4A8364D0078D}" type="sibTrans" cxnId="{A37A5A8C-7B58-47D9-A918-28A1E725FDAC}">
      <dgm:prSet/>
      <dgm:spPr/>
      <dgm:t>
        <a:bodyPr/>
        <a:lstStyle/>
        <a:p>
          <a:endParaRPr lang="en-US"/>
        </a:p>
      </dgm:t>
    </dgm:pt>
    <dgm:pt modelId="{9CF8F307-CACC-4D84-8C65-49AB940F7C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Flexible and Straightforward Purchase Requests</a:t>
          </a:r>
        </a:p>
      </dgm:t>
    </dgm:pt>
    <dgm:pt modelId="{EA168342-15C1-4055-A2CF-FFA36A95F7F1}" type="parTrans" cxnId="{AB9AAA76-FA38-4122-9CB6-40C2454FBB1C}">
      <dgm:prSet/>
      <dgm:spPr/>
      <dgm:t>
        <a:bodyPr/>
        <a:lstStyle/>
        <a:p>
          <a:endParaRPr lang="en-US"/>
        </a:p>
      </dgm:t>
    </dgm:pt>
    <dgm:pt modelId="{85B53284-9075-4617-BE5A-E1CA37D8BBF9}" type="sibTrans" cxnId="{AB9AAA76-FA38-4122-9CB6-40C2454FBB1C}">
      <dgm:prSet/>
      <dgm:spPr/>
      <dgm:t>
        <a:bodyPr/>
        <a:lstStyle/>
        <a:p>
          <a:endParaRPr lang="en-US"/>
        </a:p>
      </dgm:t>
    </dgm:pt>
    <dgm:pt modelId="{785403C1-6F98-4804-AA69-1A40640522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Seamless Documents Management</a:t>
          </a:r>
        </a:p>
      </dgm:t>
    </dgm:pt>
    <dgm:pt modelId="{8C5F8B09-1ECE-4A18-98A6-48A8CE1D8886}" type="parTrans" cxnId="{7357B784-602F-4872-BF26-C3A9344CE63E}">
      <dgm:prSet/>
      <dgm:spPr/>
      <dgm:t>
        <a:bodyPr/>
        <a:lstStyle/>
        <a:p>
          <a:endParaRPr lang="en-US"/>
        </a:p>
      </dgm:t>
    </dgm:pt>
    <dgm:pt modelId="{F8B5B9B2-A9A0-4A60-9C3D-D5F242F54745}" type="sibTrans" cxnId="{7357B784-602F-4872-BF26-C3A9344CE63E}">
      <dgm:prSet/>
      <dgm:spPr/>
      <dgm:t>
        <a:bodyPr/>
        <a:lstStyle/>
        <a:p>
          <a:endParaRPr lang="en-US"/>
        </a:p>
      </dgm:t>
    </dgm:pt>
    <dgm:pt modelId="{EA852E72-F654-4DAD-9191-8BE65C3031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Uncomplicated Audit and Data Validation </a:t>
          </a:r>
        </a:p>
      </dgm:t>
    </dgm:pt>
    <dgm:pt modelId="{62559152-ABDF-446D-98E7-A2A400C31835}" type="parTrans" cxnId="{BC5B8FE2-4A6D-4B9C-B840-936D31277258}">
      <dgm:prSet/>
      <dgm:spPr/>
      <dgm:t>
        <a:bodyPr/>
        <a:lstStyle/>
        <a:p>
          <a:endParaRPr lang="en-US"/>
        </a:p>
      </dgm:t>
    </dgm:pt>
    <dgm:pt modelId="{CA7375EC-254D-460E-919F-A3AD60B6D376}" type="sibTrans" cxnId="{BC5B8FE2-4A6D-4B9C-B840-936D31277258}">
      <dgm:prSet/>
      <dgm:spPr/>
      <dgm:t>
        <a:bodyPr/>
        <a:lstStyle/>
        <a:p>
          <a:endParaRPr lang="en-US"/>
        </a:p>
      </dgm:t>
    </dgm:pt>
    <dgm:pt modelId="{68415F1F-5850-4FBA-B18A-F5370863221A}" type="pres">
      <dgm:prSet presAssocID="{9A1DFB3A-AFE3-460F-A701-80D280C6BC14}" presName="root" presStyleCnt="0">
        <dgm:presLayoutVars>
          <dgm:dir/>
          <dgm:resizeHandles val="exact"/>
        </dgm:presLayoutVars>
      </dgm:prSet>
      <dgm:spPr/>
    </dgm:pt>
    <dgm:pt modelId="{93849038-C747-448F-A63D-9374FD709BA0}" type="pres">
      <dgm:prSet presAssocID="{69337F0B-49BE-4C47-83B8-6771BEA52980}" presName="compNode" presStyleCnt="0"/>
      <dgm:spPr/>
    </dgm:pt>
    <dgm:pt modelId="{820C4755-C748-4B9E-AD1F-D423CBA49707}" type="pres">
      <dgm:prSet presAssocID="{69337F0B-49BE-4C47-83B8-6771BEA52980}" presName="iconBgRect" presStyleLbl="bgShp" presStyleIdx="0" presStyleCnt="6"/>
      <dgm:spPr/>
    </dgm:pt>
    <dgm:pt modelId="{666D7F54-898A-4AAF-8E94-7DFF95DE1D51}" type="pres">
      <dgm:prSet presAssocID="{69337F0B-49BE-4C47-83B8-6771BEA5298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A25491B7-317A-4850-BAD9-F22BE82C8450}" type="pres">
      <dgm:prSet presAssocID="{69337F0B-49BE-4C47-83B8-6771BEA52980}" presName="spaceRect" presStyleCnt="0"/>
      <dgm:spPr/>
    </dgm:pt>
    <dgm:pt modelId="{24EA053E-68B9-4F71-8329-540D382C9E9C}" type="pres">
      <dgm:prSet presAssocID="{69337F0B-49BE-4C47-83B8-6771BEA52980}" presName="textRect" presStyleLbl="revTx" presStyleIdx="0" presStyleCnt="6">
        <dgm:presLayoutVars>
          <dgm:chMax val="1"/>
          <dgm:chPref val="1"/>
        </dgm:presLayoutVars>
      </dgm:prSet>
      <dgm:spPr/>
    </dgm:pt>
    <dgm:pt modelId="{03D2854C-BD6F-411B-8B46-E866E2CB9926}" type="pres">
      <dgm:prSet presAssocID="{1438341A-6290-44D0-A1DB-80B1D9A23934}" presName="sibTrans" presStyleCnt="0"/>
      <dgm:spPr/>
    </dgm:pt>
    <dgm:pt modelId="{3093C66F-F426-4C04-8DDF-7063CE318B0B}" type="pres">
      <dgm:prSet presAssocID="{A23CD34B-3F27-4B68-BC7C-70EDA0732462}" presName="compNode" presStyleCnt="0"/>
      <dgm:spPr/>
    </dgm:pt>
    <dgm:pt modelId="{DE8B3309-5CDE-44B6-9F59-D205E84ABC38}" type="pres">
      <dgm:prSet presAssocID="{A23CD34B-3F27-4B68-BC7C-70EDA0732462}" presName="iconBgRect" presStyleLbl="bgShp" presStyleIdx="1" presStyleCnt="6"/>
      <dgm:spPr/>
    </dgm:pt>
    <dgm:pt modelId="{918D4CBB-FC9B-4590-856F-D762BC7377BD}" type="pres">
      <dgm:prSet presAssocID="{A23CD34B-3F27-4B68-BC7C-70EDA073246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2BBCA09-6B8E-4D7C-9F3C-461EAEB6860B}" type="pres">
      <dgm:prSet presAssocID="{A23CD34B-3F27-4B68-BC7C-70EDA0732462}" presName="spaceRect" presStyleCnt="0"/>
      <dgm:spPr/>
    </dgm:pt>
    <dgm:pt modelId="{9F41A060-1B3B-4734-BB91-90B9EA94BBF5}" type="pres">
      <dgm:prSet presAssocID="{A23CD34B-3F27-4B68-BC7C-70EDA0732462}" presName="textRect" presStyleLbl="revTx" presStyleIdx="1" presStyleCnt="6">
        <dgm:presLayoutVars>
          <dgm:chMax val="1"/>
          <dgm:chPref val="1"/>
        </dgm:presLayoutVars>
      </dgm:prSet>
      <dgm:spPr/>
    </dgm:pt>
    <dgm:pt modelId="{3592F8A7-E607-4D8A-9BFD-413B831C5A53}" type="pres">
      <dgm:prSet presAssocID="{C0FE343E-BA9A-473A-8611-EBF09C622017}" presName="sibTrans" presStyleCnt="0"/>
      <dgm:spPr/>
    </dgm:pt>
    <dgm:pt modelId="{AADD118C-21E9-4489-B55D-3072D0D94A52}" type="pres">
      <dgm:prSet presAssocID="{AC77BE94-BB4D-4968-AB66-50F1BB1083EB}" presName="compNode" presStyleCnt="0"/>
      <dgm:spPr/>
    </dgm:pt>
    <dgm:pt modelId="{A3B6F406-48BC-4195-B50B-F7001BE9826F}" type="pres">
      <dgm:prSet presAssocID="{AC77BE94-BB4D-4968-AB66-50F1BB1083EB}" presName="iconBgRect" presStyleLbl="bgShp" presStyleIdx="2" presStyleCnt="6"/>
      <dgm:spPr/>
    </dgm:pt>
    <dgm:pt modelId="{8E8393E1-B5BE-411C-A519-B9F15A5D4E77}" type="pres">
      <dgm:prSet presAssocID="{AC77BE94-BB4D-4968-AB66-50F1BB1083E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A799C437-2448-4A3D-87E3-AE0E437E80FD}" type="pres">
      <dgm:prSet presAssocID="{AC77BE94-BB4D-4968-AB66-50F1BB1083EB}" presName="spaceRect" presStyleCnt="0"/>
      <dgm:spPr/>
    </dgm:pt>
    <dgm:pt modelId="{F2CADCC7-5DFE-4F68-AA35-1E02B7619795}" type="pres">
      <dgm:prSet presAssocID="{AC77BE94-BB4D-4968-AB66-50F1BB1083EB}" presName="textRect" presStyleLbl="revTx" presStyleIdx="2" presStyleCnt="6">
        <dgm:presLayoutVars>
          <dgm:chMax val="1"/>
          <dgm:chPref val="1"/>
        </dgm:presLayoutVars>
      </dgm:prSet>
      <dgm:spPr/>
    </dgm:pt>
    <dgm:pt modelId="{C7F86139-0698-4EB8-9F25-26E717916EEB}" type="pres">
      <dgm:prSet presAssocID="{3AF86C95-250C-4A52-AD38-4A8364D0078D}" presName="sibTrans" presStyleCnt="0"/>
      <dgm:spPr/>
    </dgm:pt>
    <dgm:pt modelId="{91413F19-3449-4C27-93F7-8F7FAD4B31A2}" type="pres">
      <dgm:prSet presAssocID="{9CF8F307-CACC-4D84-8C65-49AB940F7C30}" presName="compNode" presStyleCnt="0"/>
      <dgm:spPr/>
    </dgm:pt>
    <dgm:pt modelId="{34E87AC3-EC9B-4300-BAC7-40F3E46C22AF}" type="pres">
      <dgm:prSet presAssocID="{9CF8F307-CACC-4D84-8C65-49AB940F7C30}" presName="iconBgRect" presStyleLbl="bgShp" presStyleIdx="3" presStyleCnt="6"/>
      <dgm:spPr/>
    </dgm:pt>
    <dgm:pt modelId="{34344E91-00CD-4EF0-99B9-33735553D81B}" type="pres">
      <dgm:prSet presAssocID="{9CF8F307-CACC-4D84-8C65-49AB940F7C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ckage"/>
        </a:ext>
      </dgm:extLst>
    </dgm:pt>
    <dgm:pt modelId="{2D16F7C7-CB77-45B2-8A6A-0A1776EF285B}" type="pres">
      <dgm:prSet presAssocID="{9CF8F307-CACC-4D84-8C65-49AB940F7C30}" presName="spaceRect" presStyleCnt="0"/>
      <dgm:spPr/>
    </dgm:pt>
    <dgm:pt modelId="{690E523A-C582-42B7-81FF-3AD48B66CDC5}" type="pres">
      <dgm:prSet presAssocID="{9CF8F307-CACC-4D84-8C65-49AB940F7C30}" presName="textRect" presStyleLbl="revTx" presStyleIdx="3" presStyleCnt="6">
        <dgm:presLayoutVars>
          <dgm:chMax val="1"/>
          <dgm:chPref val="1"/>
        </dgm:presLayoutVars>
      </dgm:prSet>
      <dgm:spPr/>
    </dgm:pt>
    <dgm:pt modelId="{8C4CDE75-1080-4A84-A3CE-183D249A9124}" type="pres">
      <dgm:prSet presAssocID="{85B53284-9075-4617-BE5A-E1CA37D8BBF9}" presName="sibTrans" presStyleCnt="0"/>
      <dgm:spPr/>
    </dgm:pt>
    <dgm:pt modelId="{734BDFD6-181E-4EEA-8723-38EB61A10CB0}" type="pres">
      <dgm:prSet presAssocID="{785403C1-6F98-4804-AA69-1A4064052275}" presName="compNode" presStyleCnt="0"/>
      <dgm:spPr/>
    </dgm:pt>
    <dgm:pt modelId="{53DF544A-874B-4D9F-9858-CCC899D28C9E}" type="pres">
      <dgm:prSet presAssocID="{785403C1-6F98-4804-AA69-1A4064052275}" presName="iconBgRect" presStyleLbl="bgShp" presStyleIdx="4" presStyleCnt="6"/>
      <dgm:spPr/>
    </dgm:pt>
    <dgm:pt modelId="{96BED6A5-EEF1-4FDC-9DF7-AE2BB63F35EF}" type="pres">
      <dgm:prSet presAssocID="{785403C1-6F98-4804-AA69-1A406405227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3BB5900-5133-4342-9E16-B39B462E3EDF}" type="pres">
      <dgm:prSet presAssocID="{785403C1-6F98-4804-AA69-1A4064052275}" presName="spaceRect" presStyleCnt="0"/>
      <dgm:spPr/>
    </dgm:pt>
    <dgm:pt modelId="{14F0342D-52F3-46E3-83C6-4448F86FF560}" type="pres">
      <dgm:prSet presAssocID="{785403C1-6F98-4804-AA69-1A4064052275}" presName="textRect" presStyleLbl="revTx" presStyleIdx="4" presStyleCnt="6">
        <dgm:presLayoutVars>
          <dgm:chMax val="1"/>
          <dgm:chPref val="1"/>
        </dgm:presLayoutVars>
      </dgm:prSet>
      <dgm:spPr/>
    </dgm:pt>
    <dgm:pt modelId="{32609DCC-C253-4051-9749-13A0EC29EE57}" type="pres">
      <dgm:prSet presAssocID="{F8B5B9B2-A9A0-4A60-9C3D-D5F242F54745}" presName="sibTrans" presStyleCnt="0"/>
      <dgm:spPr/>
    </dgm:pt>
    <dgm:pt modelId="{40E6D6C5-38E2-4B98-920C-10BD8F60B44E}" type="pres">
      <dgm:prSet presAssocID="{EA852E72-F654-4DAD-9191-8BE65C30313A}" presName="compNode" presStyleCnt="0"/>
      <dgm:spPr/>
    </dgm:pt>
    <dgm:pt modelId="{E4072BD2-E0A4-4B88-AB55-AF31C76AA63F}" type="pres">
      <dgm:prSet presAssocID="{EA852E72-F654-4DAD-9191-8BE65C30313A}" presName="iconBgRect" presStyleLbl="bgShp" presStyleIdx="5" presStyleCnt="6"/>
      <dgm:spPr/>
    </dgm:pt>
    <dgm:pt modelId="{E362FFA3-9EEB-47FE-B280-F03D1E986657}" type="pres">
      <dgm:prSet presAssocID="{EA852E72-F654-4DAD-9191-8BE65C30313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A41DC3A2-C1EF-4CCE-BF1A-DCEF66B22556}" type="pres">
      <dgm:prSet presAssocID="{EA852E72-F654-4DAD-9191-8BE65C30313A}" presName="spaceRect" presStyleCnt="0"/>
      <dgm:spPr/>
    </dgm:pt>
    <dgm:pt modelId="{DF988BBB-C835-44D5-A963-8EED5773AB5E}" type="pres">
      <dgm:prSet presAssocID="{EA852E72-F654-4DAD-9191-8BE65C30313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78DD80F-5543-4671-B108-832452C17524}" srcId="{9A1DFB3A-AFE3-460F-A701-80D280C6BC14}" destId="{69337F0B-49BE-4C47-83B8-6771BEA52980}" srcOrd="0" destOrd="0" parTransId="{D64AB404-ADCA-4084-954B-5FB8601A6D38}" sibTransId="{1438341A-6290-44D0-A1DB-80B1D9A23934}"/>
    <dgm:cxn modelId="{708E7B33-ACC4-4A7F-B59C-B8E9AAF5410E}" srcId="{9A1DFB3A-AFE3-460F-A701-80D280C6BC14}" destId="{A23CD34B-3F27-4B68-BC7C-70EDA0732462}" srcOrd="1" destOrd="0" parTransId="{CDEEB3F4-9002-4652-9532-360F2A33CD1C}" sibTransId="{C0FE343E-BA9A-473A-8611-EBF09C622017}"/>
    <dgm:cxn modelId="{48D0F83B-464E-40C1-BAB2-4F7FCC5D07A8}" type="presOf" srcId="{785403C1-6F98-4804-AA69-1A4064052275}" destId="{14F0342D-52F3-46E3-83C6-4448F86FF560}" srcOrd="0" destOrd="0" presId="urn:microsoft.com/office/officeart/2018/5/layout/IconCircleLabelList"/>
    <dgm:cxn modelId="{DB918F60-6A12-4F0F-8757-B4E35C9A9CF0}" type="presOf" srcId="{EA852E72-F654-4DAD-9191-8BE65C30313A}" destId="{DF988BBB-C835-44D5-A963-8EED5773AB5E}" srcOrd="0" destOrd="0" presId="urn:microsoft.com/office/officeart/2018/5/layout/IconCircleLabelList"/>
    <dgm:cxn modelId="{672D6A76-E245-44E8-9D84-60649CB1EC65}" type="presOf" srcId="{AC77BE94-BB4D-4968-AB66-50F1BB1083EB}" destId="{F2CADCC7-5DFE-4F68-AA35-1E02B7619795}" srcOrd="0" destOrd="0" presId="urn:microsoft.com/office/officeart/2018/5/layout/IconCircleLabelList"/>
    <dgm:cxn modelId="{AB9AAA76-FA38-4122-9CB6-40C2454FBB1C}" srcId="{9A1DFB3A-AFE3-460F-A701-80D280C6BC14}" destId="{9CF8F307-CACC-4D84-8C65-49AB940F7C30}" srcOrd="3" destOrd="0" parTransId="{EA168342-15C1-4055-A2CF-FFA36A95F7F1}" sibTransId="{85B53284-9075-4617-BE5A-E1CA37D8BBF9}"/>
    <dgm:cxn modelId="{7357B784-602F-4872-BF26-C3A9344CE63E}" srcId="{9A1DFB3A-AFE3-460F-A701-80D280C6BC14}" destId="{785403C1-6F98-4804-AA69-1A4064052275}" srcOrd="4" destOrd="0" parTransId="{8C5F8B09-1ECE-4A18-98A6-48A8CE1D8886}" sibTransId="{F8B5B9B2-A9A0-4A60-9C3D-D5F242F54745}"/>
    <dgm:cxn modelId="{A37A5A8C-7B58-47D9-A918-28A1E725FDAC}" srcId="{9A1DFB3A-AFE3-460F-A701-80D280C6BC14}" destId="{AC77BE94-BB4D-4968-AB66-50F1BB1083EB}" srcOrd="2" destOrd="0" parTransId="{8DD47FC9-77C9-4E40-98C9-2C094FC05A99}" sibTransId="{3AF86C95-250C-4A52-AD38-4A8364D0078D}"/>
    <dgm:cxn modelId="{8F2083AF-9A3B-44AD-911D-A6B4EBABB677}" type="presOf" srcId="{A23CD34B-3F27-4B68-BC7C-70EDA0732462}" destId="{9F41A060-1B3B-4734-BB91-90B9EA94BBF5}" srcOrd="0" destOrd="0" presId="urn:microsoft.com/office/officeart/2018/5/layout/IconCircleLabelList"/>
    <dgm:cxn modelId="{B5D129BA-3E83-40F8-9C0A-F72952EDD59A}" type="presOf" srcId="{69337F0B-49BE-4C47-83B8-6771BEA52980}" destId="{24EA053E-68B9-4F71-8329-540D382C9E9C}" srcOrd="0" destOrd="0" presId="urn:microsoft.com/office/officeart/2018/5/layout/IconCircleLabelList"/>
    <dgm:cxn modelId="{CD350DC1-30AD-423A-A59A-B84E063CF6CD}" type="presOf" srcId="{9A1DFB3A-AFE3-460F-A701-80D280C6BC14}" destId="{68415F1F-5850-4FBA-B18A-F5370863221A}" srcOrd="0" destOrd="0" presId="urn:microsoft.com/office/officeart/2018/5/layout/IconCircleLabelList"/>
    <dgm:cxn modelId="{BC5B8FE2-4A6D-4B9C-B840-936D31277258}" srcId="{9A1DFB3A-AFE3-460F-A701-80D280C6BC14}" destId="{EA852E72-F654-4DAD-9191-8BE65C30313A}" srcOrd="5" destOrd="0" parTransId="{62559152-ABDF-446D-98E7-A2A400C31835}" sibTransId="{CA7375EC-254D-460E-919F-A3AD60B6D376}"/>
    <dgm:cxn modelId="{51FA12F2-A32B-4590-AC68-01B48C329D4A}" type="presOf" srcId="{9CF8F307-CACC-4D84-8C65-49AB940F7C30}" destId="{690E523A-C582-42B7-81FF-3AD48B66CDC5}" srcOrd="0" destOrd="0" presId="urn:microsoft.com/office/officeart/2018/5/layout/IconCircleLabelList"/>
    <dgm:cxn modelId="{14532E89-428A-4540-A28F-69541462D87D}" type="presParOf" srcId="{68415F1F-5850-4FBA-B18A-F5370863221A}" destId="{93849038-C747-448F-A63D-9374FD709BA0}" srcOrd="0" destOrd="0" presId="urn:microsoft.com/office/officeart/2018/5/layout/IconCircleLabelList"/>
    <dgm:cxn modelId="{B2D17557-D87A-43D8-9541-BD694F43FE8D}" type="presParOf" srcId="{93849038-C747-448F-A63D-9374FD709BA0}" destId="{820C4755-C748-4B9E-AD1F-D423CBA49707}" srcOrd="0" destOrd="0" presId="urn:microsoft.com/office/officeart/2018/5/layout/IconCircleLabelList"/>
    <dgm:cxn modelId="{F08D0E3B-D877-4546-B077-5CE282C3A684}" type="presParOf" srcId="{93849038-C747-448F-A63D-9374FD709BA0}" destId="{666D7F54-898A-4AAF-8E94-7DFF95DE1D51}" srcOrd="1" destOrd="0" presId="urn:microsoft.com/office/officeart/2018/5/layout/IconCircleLabelList"/>
    <dgm:cxn modelId="{B7C6A262-D68E-43D6-8646-D00F5779601F}" type="presParOf" srcId="{93849038-C747-448F-A63D-9374FD709BA0}" destId="{A25491B7-317A-4850-BAD9-F22BE82C8450}" srcOrd="2" destOrd="0" presId="urn:microsoft.com/office/officeart/2018/5/layout/IconCircleLabelList"/>
    <dgm:cxn modelId="{ED4E515B-05E8-4A4F-A48E-61FBEB503FA1}" type="presParOf" srcId="{93849038-C747-448F-A63D-9374FD709BA0}" destId="{24EA053E-68B9-4F71-8329-540D382C9E9C}" srcOrd="3" destOrd="0" presId="urn:microsoft.com/office/officeart/2018/5/layout/IconCircleLabelList"/>
    <dgm:cxn modelId="{3C9DCE8E-90F3-433A-B504-917FA2AC348C}" type="presParOf" srcId="{68415F1F-5850-4FBA-B18A-F5370863221A}" destId="{03D2854C-BD6F-411B-8B46-E866E2CB9926}" srcOrd="1" destOrd="0" presId="urn:microsoft.com/office/officeart/2018/5/layout/IconCircleLabelList"/>
    <dgm:cxn modelId="{D634BEFC-ACC7-4F7C-B643-7B83BFF9B883}" type="presParOf" srcId="{68415F1F-5850-4FBA-B18A-F5370863221A}" destId="{3093C66F-F426-4C04-8DDF-7063CE318B0B}" srcOrd="2" destOrd="0" presId="urn:microsoft.com/office/officeart/2018/5/layout/IconCircleLabelList"/>
    <dgm:cxn modelId="{A9C1D155-C65E-4C17-BF2E-2F4FB452D8F4}" type="presParOf" srcId="{3093C66F-F426-4C04-8DDF-7063CE318B0B}" destId="{DE8B3309-5CDE-44B6-9F59-D205E84ABC38}" srcOrd="0" destOrd="0" presId="urn:microsoft.com/office/officeart/2018/5/layout/IconCircleLabelList"/>
    <dgm:cxn modelId="{581F92CB-4670-4A9F-8C69-2A5A32385FC4}" type="presParOf" srcId="{3093C66F-F426-4C04-8DDF-7063CE318B0B}" destId="{918D4CBB-FC9B-4590-856F-D762BC7377BD}" srcOrd="1" destOrd="0" presId="urn:microsoft.com/office/officeart/2018/5/layout/IconCircleLabelList"/>
    <dgm:cxn modelId="{99C1D8D1-DEB7-40FC-976B-5CF7FF602FE0}" type="presParOf" srcId="{3093C66F-F426-4C04-8DDF-7063CE318B0B}" destId="{E2BBCA09-6B8E-4D7C-9F3C-461EAEB6860B}" srcOrd="2" destOrd="0" presId="urn:microsoft.com/office/officeart/2018/5/layout/IconCircleLabelList"/>
    <dgm:cxn modelId="{10052547-CE7C-4FD4-90E5-49B33955426E}" type="presParOf" srcId="{3093C66F-F426-4C04-8DDF-7063CE318B0B}" destId="{9F41A060-1B3B-4734-BB91-90B9EA94BBF5}" srcOrd="3" destOrd="0" presId="urn:microsoft.com/office/officeart/2018/5/layout/IconCircleLabelList"/>
    <dgm:cxn modelId="{1CFF9C6E-9F9B-4BEF-B0AC-517EBF790EE8}" type="presParOf" srcId="{68415F1F-5850-4FBA-B18A-F5370863221A}" destId="{3592F8A7-E607-4D8A-9BFD-413B831C5A53}" srcOrd="3" destOrd="0" presId="urn:microsoft.com/office/officeart/2018/5/layout/IconCircleLabelList"/>
    <dgm:cxn modelId="{C9D07C0A-1FA4-4F1C-888A-50A55130FB68}" type="presParOf" srcId="{68415F1F-5850-4FBA-B18A-F5370863221A}" destId="{AADD118C-21E9-4489-B55D-3072D0D94A52}" srcOrd="4" destOrd="0" presId="urn:microsoft.com/office/officeart/2018/5/layout/IconCircleLabelList"/>
    <dgm:cxn modelId="{B658D308-E9C7-4D5D-9DE7-7D7A6F311FD8}" type="presParOf" srcId="{AADD118C-21E9-4489-B55D-3072D0D94A52}" destId="{A3B6F406-48BC-4195-B50B-F7001BE9826F}" srcOrd="0" destOrd="0" presId="urn:microsoft.com/office/officeart/2018/5/layout/IconCircleLabelList"/>
    <dgm:cxn modelId="{820FC865-BE8E-4AE1-B7BB-219ABE730431}" type="presParOf" srcId="{AADD118C-21E9-4489-B55D-3072D0D94A52}" destId="{8E8393E1-B5BE-411C-A519-B9F15A5D4E77}" srcOrd="1" destOrd="0" presId="urn:microsoft.com/office/officeart/2018/5/layout/IconCircleLabelList"/>
    <dgm:cxn modelId="{36A68F4C-9A04-4720-9E09-E35229601045}" type="presParOf" srcId="{AADD118C-21E9-4489-B55D-3072D0D94A52}" destId="{A799C437-2448-4A3D-87E3-AE0E437E80FD}" srcOrd="2" destOrd="0" presId="urn:microsoft.com/office/officeart/2018/5/layout/IconCircleLabelList"/>
    <dgm:cxn modelId="{81E5A5DE-C4F4-4B41-A529-4CED586AA546}" type="presParOf" srcId="{AADD118C-21E9-4489-B55D-3072D0D94A52}" destId="{F2CADCC7-5DFE-4F68-AA35-1E02B7619795}" srcOrd="3" destOrd="0" presId="urn:microsoft.com/office/officeart/2018/5/layout/IconCircleLabelList"/>
    <dgm:cxn modelId="{66C692F3-F48E-4C29-BCCF-06403844DFC4}" type="presParOf" srcId="{68415F1F-5850-4FBA-B18A-F5370863221A}" destId="{C7F86139-0698-4EB8-9F25-26E717916EEB}" srcOrd="5" destOrd="0" presId="urn:microsoft.com/office/officeart/2018/5/layout/IconCircleLabelList"/>
    <dgm:cxn modelId="{17808711-444E-4E6E-80EC-F5437B973131}" type="presParOf" srcId="{68415F1F-5850-4FBA-B18A-F5370863221A}" destId="{91413F19-3449-4C27-93F7-8F7FAD4B31A2}" srcOrd="6" destOrd="0" presId="urn:microsoft.com/office/officeart/2018/5/layout/IconCircleLabelList"/>
    <dgm:cxn modelId="{048ED1C2-B15D-4C9B-8EA2-02E073505E0A}" type="presParOf" srcId="{91413F19-3449-4C27-93F7-8F7FAD4B31A2}" destId="{34E87AC3-EC9B-4300-BAC7-40F3E46C22AF}" srcOrd="0" destOrd="0" presId="urn:microsoft.com/office/officeart/2018/5/layout/IconCircleLabelList"/>
    <dgm:cxn modelId="{EC8FD393-7809-40B4-8482-BB6D3ACABB86}" type="presParOf" srcId="{91413F19-3449-4C27-93F7-8F7FAD4B31A2}" destId="{34344E91-00CD-4EF0-99B9-33735553D81B}" srcOrd="1" destOrd="0" presId="urn:microsoft.com/office/officeart/2018/5/layout/IconCircleLabelList"/>
    <dgm:cxn modelId="{5211698C-D025-45FC-A3E4-4FA79E580BC9}" type="presParOf" srcId="{91413F19-3449-4C27-93F7-8F7FAD4B31A2}" destId="{2D16F7C7-CB77-45B2-8A6A-0A1776EF285B}" srcOrd="2" destOrd="0" presId="urn:microsoft.com/office/officeart/2018/5/layout/IconCircleLabelList"/>
    <dgm:cxn modelId="{F110BFEF-08A4-4C4E-9418-8E684F94B33D}" type="presParOf" srcId="{91413F19-3449-4C27-93F7-8F7FAD4B31A2}" destId="{690E523A-C582-42B7-81FF-3AD48B66CDC5}" srcOrd="3" destOrd="0" presId="urn:microsoft.com/office/officeart/2018/5/layout/IconCircleLabelList"/>
    <dgm:cxn modelId="{C457EDCD-A37E-4154-AABC-74581DE9E036}" type="presParOf" srcId="{68415F1F-5850-4FBA-B18A-F5370863221A}" destId="{8C4CDE75-1080-4A84-A3CE-183D249A9124}" srcOrd="7" destOrd="0" presId="urn:microsoft.com/office/officeart/2018/5/layout/IconCircleLabelList"/>
    <dgm:cxn modelId="{881FE0B3-7793-41F5-AACF-E698BF01B7D8}" type="presParOf" srcId="{68415F1F-5850-4FBA-B18A-F5370863221A}" destId="{734BDFD6-181E-4EEA-8723-38EB61A10CB0}" srcOrd="8" destOrd="0" presId="urn:microsoft.com/office/officeart/2018/5/layout/IconCircleLabelList"/>
    <dgm:cxn modelId="{429DB907-1C71-49EA-BBB2-12E8E69C0431}" type="presParOf" srcId="{734BDFD6-181E-4EEA-8723-38EB61A10CB0}" destId="{53DF544A-874B-4D9F-9858-CCC899D28C9E}" srcOrd="0" destOrd="0" presId="urn:microsoft.com/office/officeart/2018/5/layout/IconCircleLabelList"/>
    <dgm:cxn modelId="{DE1277A3-22A7-45D5-BB3C-894C46A2DBDC}" type="presParOf" srcId="{734BDFD6-181E-4EEA-8723-38EB61A10CB0}" destId="{96BED6A5-EEF1-4FDC-9DF7-AE2BB63F35EF}" srcOrd="1" destOrd="0" presId="urn:microsoft.com/office/officeart/2018/5/layout/IconCircleLabelList"/>
    <dgm:cxn modelId="{4516EC7A-1DE1-415D-8E8D-7204B2A6CCD9}" type="presParOf" srcId="{734BDFD6-181E-4EEA-8723-38EB61A10CB0}" destId="{F3BB5900-5133-4342-9E16-B39B462E3EDF}" srcOrd="2" destOrd="0" presId="urn:microsoft.com/office/officeart/2018/5/layout/IconCircleLabelList"/>
    <dgm:cxn modelId="{B1410331-10CB-4042-B012-A231D05EB3B7}" type="presParOf" srcId="{734BDFD6-181E-4EEA-8723-38EB61A10CB0}" destId="{14F0342D-52F3-46E3-83C6-4448F86FF560}" srcOrd="3" destOrd="0" presId="urn:microsoft.com/office/officeart/2018/5/layout/IconCircleLabelList"/>
    <dgm:cxn modelId="{CD04A09A-0B99-43E6-89B1-1907C333489F}" type="presParOf" srcId="{68415F1F-5850-4FBA-B18A-F5370863221A}" destId="{32609DCC-C253-4051-9749-13A0EC29EE57}" srcOrd="9" destOrd="0" presId="urn:microsoft.com/office/officeart/2018/5/layout/IconCircleLabelList"/>
    <dgm:cxn modelId="{6613A1EF-644A-4805-AB3E-5EC5D81D3B0B}" type="presParOf" srcId="{68415F1F-5850-4FBA-B18A-F5370863221A}" destId="{40E6D6C5-38E2-4B98-920C-10BD8F60B44E}" srcOrd="10" destOrd="0" presId="urn:microsoft.com/office/officeart/2018/5/layout/IconCircleLabelList"/>
    <dgm:cxn modelId="{259368AF-8E84-4832-B6D8-F3975381CF4F}" type="presParOf" srcId="{40E6D6C5-38E2-4B98-920C-10BD8F60B44E}" destId="{E4072BD2-E0A4-4B88-AB55-AF31C76AA63F}" srcOrd="0" destOrd="0" presId="urn:microsoft.com/office/officeart/2018/5/layout/IconCircleLabelList"/>
    <dgm:cxn modelId="{B31B3B40-C601-4EE8-8C9C-EF1B975B43BD}" type="presParOf" srcId="{40E6D6C5-38E2-4B98-920C-10BD8F60B44E}" destId="{E362FFA3-9EEB-47FE-B280-F03D1E986657}" srcOrd="1" destOrd="0" presId="urn:microsoft.com/office/officeart/2018/5/layout/IconCircleLabelList"/>
    <dgm:cxn modelId="{DE06817E-34FE-4D36-9731-BAE5F4EAF783}" type="presParOf" srcId="{40E6D6C5-38E2-4B98-920C-10BD8F60B44E}" destId="{A41DC3A2-C1EF-4CCE-BF1A-DCEF66B22556}" srcOrd="2" destOrd="0" presId="urn:microsoft.com/office/officeart/2018/5/layout/IconCircleLabelList"/>
    <dgm:cxn modelId="{DF04618A-40A1-4C00-BB02-C9C348562F4E}" type="presParOf" srcId="{40E6D6C5-38E2-4B98-920C-10BD8F60B44E}" destId="{DF988BBB-C835-44D5-A963-8EED5773AB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FB4B-378D-44C5-B376-E69801689124}">
      <dsp:nvSpPr>
        <dsp:cNvPr id="0" name=""/>
        <dsp:cNvSpPr/>
      </dsp:nvSpPr>
      <dsp:spPr>
        <a:xfrm>
          <a:off x="0" y="621"/>
          <a:ext cx="7728267" cy="521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0661A-C384-4314-B044-8FB429882F5F}">
      <dsp:nvSpPr>
        <dsp:cNvPr id="0" name=""/>
        <dsp:cNvSpPr/>
      </dsp:nvSpPr>
      <dsp:spPr>
        <a:xfrm>
          <a:off x="157798" y="117992"/>
          <a:ext cx="286907" cy="2869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6D71-5B04-43DB-B7C5-7B79364F837C}">
      <dsp:nvSpPr>
        <dsp:cNvPr id="0" name=""/>
        <dsp:cNvSpPr/>
      </dsp:nvSpPr>
      <dsp:spPr>
        <a:xfrm>
          <a:off x="602505" y="621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OnBoard a Vendor and Approve her</a:t>
          </a:r>
        </a:p>
      </dsp:txBody>
      <dsp:txXfrm>
        <a:off x="602505" y="621"/>
        <a:ext cx="7125761" cy="521649"/>
      </dsp:txXfrm>
    </dsp:sp>
    <dsp:sp modelId="{27884081-EE02-4D36-8B69-7808ED90033F}">
      <dsp:nvSpPr>
        <dsp:cNvPr id="0" name=""/>
        <dsp:cNvSpPr/>
      </dsp:nvSpPr>
      <dsp:spPr>
        <a:xfrm>
          <a:off x="0" y="652682"/>
          <a:ext cx="7728267" cy="5216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601B0-8EAC-4343-8D16-5DF31FC527E5}">
      <dsp:nvSpPr>
        <dsp:cNvPr id="0" name=""/>
        <dsp:cNvSpPr/>
      </dsp:nvSpPr>
      <dsp:spPr>
        <a:xfrm>
          <a:off x="157798" y="770053"/>
          <a:ext cx="286907" cy="2869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0BBBF-A452-4A85-A072-CDB70197BCC4}">
      <dsp:nvSpPr>
        <dsp:cNvPr id="0" name=""/>
        <dsp:cNvSpPr/>
      </dsp:nvSpPr>
      <dsp:spPr>
        <a:xfrm>
          <a:off x="602505" y="652682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Request Payment by the vendor and Approval</a:t>
          </a:r>
        </a:p>
      </dsp:txBody>
      <dsp:txXfrm>
        <a:off x="602505" y="652682"/>
        <a:ext cx="7125761" cy="521649"/>
      </dsp:txXfrm>
    </dsp:sp>
    <dsp:sp modelId="{40DB1B05-59E2-46C4-B128-936D8212EC1C}">
      <dsp:nvSpPr>
        <dsp:cNvPr id="0" name=""/>
        <dsp:cNvSpPr/>
      </dsp:nvSpPr>
      <dsp:spPr>
        <a:xfrm>
          <a:off x="0" y="1304744"/>
          <a:ext cx="7728267" cy="5216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CB45B-744C-4E47-BEE5-CA54A7896EFC}">
      <dsp:nvSpPr>
        <dsp:cNvPr id="0" name=""/>
        <dsp:cNvSpPr/>
      </dsp:nvSpPr>
      <dsp:spPr>
        <a:xfrm>
          <a:off x="157798" y="1422115"/>
          <a:ext cx="286907" cy="2869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0409-758A-42B7-ADF4-8867ADA6E923}">
      <dsp:nvSpPr>
        <dsp:cNvPr id="0" name=""/>
        <dsp:cNvSpPr/>
      </dsp:nvSpPr>
      <dsp:spPr>
        <a:xfrm>
          <a:off x="602505" y="1304744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Create distributions</a:t>
          </a:r>
        </a:p>
      </dsp:txBody>
      <dsp:txXfrm>
        <a:off x="602505" y="1304744"/>
        <a:ext cx="7125761" cy="521649"/>
      </dsp:txXfrm>
    </dsp:sp>
    <dsp:sp modelId="{DB726EBD-7EC7-410F-AB73-5C7BCE20B2BB}">
      <dsp:nvSpPr>
        <dsp:cNvPr id="0" name=""/>
        <dsp:cNvSpPr/>
      </dsp:nvSpPr>
      <dsp:spPr>
        <a:xfrm>
          <a:off x="0" y="1956806"/>
          <a:ext cx="7728267" cy="5216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27DB0-2C30-4AAA-B98B-D3CF10E37645}">
      <dsp:nvSpPr>
        <dsp:cNvPr id="0" name=""/>
        <dsp:cNvSpPr/>
      </dsp:nvSpPr>
      <dsp:spPr>
        <a:xfrm>
          <a:off x="157798" y="2074177"/>
          <a:ext cx="286907" cy="2869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E1528-0B36-4FF6-9950-EF4F68472170}">
      <dsp:nvSpPr>
        <dsp:cNvPr id="0" name=""/>
        <dsp:cNvSpPr/>
      </dsp:nvSpPr>
      <dsp:spPr>
        <a:xfrm>
          <a:off x="602505" y="1956806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Purchase supplies from a store location </a:t>
          </a:r>
        </a:p>
      </dsp:txBody>
      <dsp:txXfrm>
        <a:off x="602505" y="1956806"/>
        <a:ext cx="7125761" cy="521649"/>
      </dsp:txXfrm>
    </dsp:sp>
    <dsp:sp modelId="{E6918B11-E6F9-4366-A081-B1E9F6064DF7}">
      <dsp:nvSpPr>
        <dsp:cNvPr id="0" name=""/>
        <dsp:cNvSpPr/>
      </dsp:nvSpPr>
      <dsp:spPr>
        <a:xfrm>
          <a:off x="0" y="2608868"/>
          <a:ext cx="7728267" cy="5216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FD85D-E3C5-444D-B771-D0F13DE8491B}">
      <dsp:nvSpPr>
        <dsp:cNvPr id="0" name=""/>
        <dsp:cNvSpPr/>
      </dsp:nvSpPr>
      <dsp:spPr>
        <a:xfrm>
          <a:off x="157798" y="2726239"/>
          <a:ext cx="286907" cy="2869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E5497-1C15-4F91-8783-637323338870}">
      <dsp:nvSpPr>
        <dsp:cNvPr id="0" name=""/>
        <dsp:cNvSpPr/>
      </dsp:nvSpPr>
      <dsp:spPr>
        <a:xfrm>
          <a:off x="602505" y="2608868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Fulfil the order and provide feedback</a:t>
          </a:r>
        </a:p>
      </dsp:txBody>
      <dsp:txXfrm>
        <a:off x="602505" y="2608868"/>
        <a:ext cx="7125761" cy="521649"/>
      </dsp:txXfrm>
    </dsp:sp>
    <dsp:sp modelId="{A62A3212-D41A-4AFB-A6C7-BB5D590DE5EA}">
      <dsp:nvSpPr>
        <dsp:cNvPr id="0" name=""/>
        <dsp:cNvSpPr/>
      </dsp:nvSpPr>
      <dsp:spPr>
        <a:xfrm>
          <a:off x="0" y="3260929"/>
          <a:ext cx="7728267" cy="521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BED8C-E6D3-4A88-85F1-372BA9069115}">
      <dsp:nvSpPr>
        <dsp:cNvPr id="0" name=""/>
        <dsp:cNvSpPr/>
      </dsp:nvSpPr>
      <dsp:spPr>
        <a:xfrm>
          <a:off x="157798" y="3378301"/>
          <a:ext cx="286907" cy="2869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5C01-90FB-44E7-B9B8-68C3F7FAC7C9}">
      <dsp:nvSpPr>
        <dsp:cNvPr id="0" name=""/>
        <dsp:cNvSpPr/>
      </dsp:nvSpPr>
      <dsp:spPr>
        <a:xfrm>
          <a:off x="602505" y="3260929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Communicate with the vendor and see audit trail</a:t>
          </a:r>
        </a:p>
      </dsp:txBody>
      <dsp:txXfrm>
        <a:off x="602505" y="3260929"/>
        <a:ext cx="7125761" cy="521649"/>
      </dsp:txXfrm>
    </dsp:sp>
    <dsp:sp modelId="{CBE812BA-5524-4C25-99B7-215EDD5509B3}">
      <dsp:nvSpPr>
        <dsp:cNvPr id="0" name=""/>
        <dsp:cNvSpPr/>
      </dsp:nvSpPr>
      <dsp:spPr>
        <a:xfrm>
          <a:off x="0" y="3912991"/>
          <a:ext cx="7728267" cy="5216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73890-6A1C-484F-9907-A3CDA3FBE5E3}">
      <dsp:nvSpPr>
        <dsp:cNvPr id="0" name=""/>
        <dsp:cNvSpPr/>
      </dsp:nvSpPr>
      <dsp:spPr>
        <a:xfrm>
          <a:off x="157798" y="4030362"/>
          <a:ext cx="286907" cy="28690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FCD5B-E1B4-49C4-A68E-992A2885D0AF}">
      <dsp:nvSpPr>
        <dsp:cNvPr id="0" name=""/>
        <dsp:cNvSpPr/>
      </dsp:nvSpPr>
      <dsp:spPr>
        <a:xfrm>
          <a:off x="602505" y="3912991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See the power of document management</a:t>
          </a:r>
        </a:p>
      </dsp:txBody>
      <dsp:txXfrm>
        <a:off x="602505" y="3912991"/>
        <a:ext cx="7125761" cy="521649"/>
      </dsp:txXfrm>
    </dsp:sp>
    <dsp:sp modelId="{78747356-24A3-43FC-A267-726C1701B808}">
      <dsp:nvSpPr>
        <dsp:cNvPr id="0" name=""/>
        <dsp:cNvSpPr/>
      </dsp:nvSpPr>
      <dsp:spPr>
        <a:xfrm>
          <a:off x="0" y="4565053"/>
          <a:ext cx="7728267" cy="5216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234A5-1461-4289-93CF-0C9489426361}">
      <dsp:nvSpPr>
        <dsp:cNvPr id="0" name=""/>
        <dsp:cNvSpPr/>
      </dsp:nvSpPr>
      <dsp:spPr>
        <a:xfrm>
          <a:off x="157798" y="4682424"/>
          <a:ext cx="286907" cy="28690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D1B2F-846A-42F4-BAA3-3E94CED7B595}">
      <dsp:nvSpPr>
        <dsp:cNvPr id="0" name=""/>
        <dsp:cNvSpPr/>
      </dsp:nvSpPr>
      <dsp:spPr>
        <a:xfrm>
          <a:off x="602505" y="4565053"/>
          <a:ext cx="7125761" cy="521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08" tIns="55208" rIns="55208" bIns="5520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quick view into our 3-days implementation</a:t>
          </a:r>
        </a:p>
      </dsp:txBody>
      <dsp:txXfrm>
        <a:off x="602505" y="4565053"/>
        <a:ext cx="7125761" cy="52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C4755-C748-4B9E-AD1F-D423CBA49707}">
      <dsp:nvSpPr>
        <dsp:cNvPr id="0" name=""/>
        <dsp:cNvSpPr/>
      </dsp:nvSpPr>
      <dsp:spPr>
        <a:xfrm>
          <a:off x="982805" y="135914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D7F54-898A-4AAF-8E94-7DFF95DE1D51}">
      <dsp:nvSpPr>
        <dsp:cNvPr id="0" name=""/>
        <dsp:cNvSpPr/>
      </dsp:nvSpPr>
      <dsp:spPr>
        <a:xfrm>
          <a:off x="1216805" y="36991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A053E-68B9-4F71-8329-540D382C9E9C}">
      <dsp:nvSpPr>
        <dsp:cNvPr id="0" name=""/>
        <dsp:cNvSpPr/>
      </dsp:nvSpPr>
      <dsp:spPr>
        <a:xfrm>
          <a:off x="631805" y="157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One-Click Vendor OnBoarding</a:t>
          </a:r>
        </a:p>
      </dsp:txBody>
      <dsp:txXfrm>
        <a:off x="631805" y="1575914"/>
        <a:ext cx="1800000" cy="720000"/>
      </dsp:txXfrm>
    </dsp:sp>
    <dsp:sp modelId="{DE8B3309-5CDE-44B6-9F59-D205E84ABC38}">
      <dsp:nvSpPr>
        <dsp:cNvPr id="0" name=""/>
        <dsp:cNvSpPr/>
      </dsp:nvSpPr>
      <dsp:spPr>
        <a:xfrm>
          <a:off x="3097805" y="135914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4CBB-FC9B-4590-856F-D762BC7377BD}">
      <dsp:nvSpPr>
        <dsp:cNvPr id="0" name=""/>
        <dsp:cNvSpPr/>
      </dsp:nvSpPr>
      <dsp:spPr>
        <a:xfrm>
          <a:off x="3331805" y="36991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1A060-1B3B-4734-BB91-90B9EA94BBF5}">
      <dsp:nvSpPr>
        <dsp:cNvPr id="0" name=""/>
        <dsp:cNvSpPr/>
      </dsp:nvSpPr>
      <dsp:spPr>
        <a:xfrm>
          <a:off x="2746805" y="157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Streamlined Approval Processes</a:t>
          </a:r>
        </a:p>
      </dsp:txBody>
      <dsp:txXfrm>
        <a:off x="2746805" y="1575914"/>
        <a:ext cx="1800000" cy="720000"/>
      </dsp:txXfrm>
    </dsp:sp>
    <dsp:sp modelId="{A3B6F406-48BC-4195-B50B-F7001BE9826F}">
      <dsp:nvSpPr>
        <dsp:cNvPr id="0" name=""/>
        <dsp:cNvSpPr/>
      </dsp:nvSpPr>
      <dsp:spPr>
        <a:xfrm>
          <a:off x="5212805" y="135914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393E1-B5BE-411C-A519-B9F15A5D4E77}">
      <dsp:nvSpPr>
        <dsp:cNvPr id="0" name=""/>
        <dsp:cNvSpPr/>
      </dsp:nvSpPr>
      <dsp:spPr>
        <a:xfrm>
          <a:off x="5446805" y="36991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DCC7-5DFE-4F68-AA35-1E02B7619795}">
      <dsp:nvSpPr>
        <dsp:cNvPr id="0" name=""/>
        <dsp:cNvSpPr/>
      </dsp:nvSpPr>
      <dsp:spPr>
        <a:xfrm>
          <a:off x="4861805" y="157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Effortless Invoice and Payment Requests</a:t>
          </a:r>
        </a:p>
      </dsp:txBody>
      <dsp:txXfrm>
        <a:off x="4861805" y="1575914"/>
        <a:ext cx="1800000" cy="720000"/>
      </dsp:txXfrm>
    </dsp:sp>
    <dsp:sp modelId="{34E87AC3-EC9B-4300-BAC7-40F3E46C22AF}">
      <dsp:nvSpPr>
        <dsp:cNvPr id="0" name=""/>
        <dsp:cNvSpPr/>
      </dsp:nvSpPr>
      <dsp:spPr>
        <a:xfrm>
          <a:off x="982805" y="2745914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44E91-00CD-4EF0-99B9-33735553D81B}">
      <dsp:nvSpPr>
        <dsp:cNvPr id="0" name=""/>
        <dsp:cNvSpPr/>
      </dsp:nvSpPr>
      <dsp:spPr>
        <a:xfrm>
          <a:off x="1216805" y="297991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E523A-C582-42B7-81FF-3AD48B66CDC5}">
      <dsp:nvSpPr>
        <dsp:cNvPr id="0" name=""/>
        <dsp:cNvSpPr/>
      </dsp:nvSpPr>
      <dsp:spPr>
        <a:xfrm>
          <a:off x="631805" y="418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Flexible and Straightforward Purchase Requests</a:t>
          </a:r>
        </a:p>
      </dsp:txBody>
      <dsp:txXfrm>
        <a:off x="631805" y="4185914"/>
        <a:ext cx="1800000" cy="720000"/>
      </dsp:txXfrm>
    </dsp:sp>
    <dsp:sp modelId="{53DF544A-874B-4D9F-9858-CCC899D28C9E}">
      <dsp:nvSpPr>
        <dsp:cNvPr id="0" name=""/>
        <dsp:cNvSpPr/>
      </dsp:nvSpPr>
      <dsp:spPr>
        <a:xfrm>
          <a:off x="3097805" y="2745914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ED6A5-EEF1-4FDC-9DF7-AE2BB63F35EF}">
      <dsp:nvSpPr>
        <dsp:cNvPr id="0" name=""/>
        <dsp:cNvSpPr/>
      </dsp:nvSpPr>
      <dsp:spPr>
        <a:xfrm>
          <a:off x="3331805" y="297991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0342D-52F3-46E3-83C6-4448F86FF560}">
      <dsp:nvSpPr>
        <dsp:cNvPr id="0" name=""/>
        <dsp:cNvSpPr/>
      </dsp:nvSpPr>
      <dsp:spPr>
        <a:xfrm>
          <a:off x="2746805" y="418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Seamless Documents Management</a:t>
          </a:r>
        </a:p>
      </dsp:txBody>
      <dsp:txXfrm>
        <a:off x="2746805" y="4185914"/>
        <a:ext cx="1800000" cy="720000"/>
      </dsp:txXfrm>
    </dsp:sp>
    <dsp:sp modelId="{E4072BD2-E0A4-4B88-AB55-AF31C76AA63F}">
      <dsp:nvSpPr>
        <dsp:cNvPr id="0" name=""/>
        <dsp:cNvSpPr/>
      </dsp:nvSpPr>
      <dsp:spPr>
        <a:xfrm>
          <a:off x="5212805" y="2745914"/>
          <a:ext cx="1098000" cy="1098000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2FFA3-9EEB-47FE-B280-F03D1E986657}">
      <dsp:nvSpPr>
        <dsp:cNvPr id="0" name=""/>
        <dsp:cNvSpPr/>
      </dsp:nvSpPr>
      <dsp:spPr>
        <a:xfrm>
          <a:off x="5446805" y="2979914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88BBB-C835-44D5-A963-8EED5773AB5E}">
      <dsp:nvSpPr>
        <dsp:cNvPr id="0" name=""/>
        <dsp:cNvSpPr/>
      </dsp:nvSpPr>
      <dsp:spPr>
        <a:xfrm>
          <a:off x="4861805" y="418591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Uncomplicated Audit and Data Validation </a:t>
          </a:r>
        </a:p>
      </dsp:txBody>
      <dsp:txXfrm>
        <a:off x="4861805" y="4185914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DF59-8F5C-44F8-A1A5-C37BBBA59F1C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126F-EFAF-4017-B6DA-41D4F414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10x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6206" y="858"/>
            <a:ext cx="12191667" cy="6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6206" y="858"/>
            <a:ext cx="1218579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9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0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3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D9994A-9003-4803-B65A-7198C59FB506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07E69EF-A53A-432B-BD42-A09C50CE8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vendorlaunch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011E3-4F5C-444D-9972-032CF4623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3" y="4084889"/>
            <a:ext cx="2942862" cy="1709159"/>
          </a:xfrm>
        </p:spPr>
        <p:txBody>
          <a:bodyPr>
            <a:norm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</a:rPr>
              <a:t>Simplified Supplier Management and eProcurement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B1EED-F38D-4E8B-81A3-B070A542169B}"/>
              </a:ext>
            </a:extLst>
          </p:cNvPr>
          <p:cNvSpPr txBox="1"/>
          <p:nvPr/>
        </p:nvSpPr>
        <p:spPr>
          <a:xfrm>
            <a:off x="6930132" y="4369046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Nogalis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1DF212-8FBD-440C-A2F4-E2E401CF4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70" y="2363847"/>
            <a:ext cx="6803191" cy="30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7435-9996-4B23-B03F-1C7D6FD0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IN THIS DEMO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934BF70-08CB-4767-8B31-07716B877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430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7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87435-9996-4B23-B03F-1C7D6FD0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Capability balanced with Simplicity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1DDF8AC7-2C56-4D98-9D24-7B403ED52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246706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10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673B-016D-47B7-8CD7-9B7B8D80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C5EE6-CCC4-4F6A-BFE6-74AE9BE2E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/>
              <a:t>Implementation Costs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4A0B8-881A-44C7-A37C-D4822E65B1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3-day Implementation at fixed cost</a:t>
            </a:r>
          </a:p>
          <a:p>
            <a:r>
              <a:rPr lang="en-US" dirty="0"/>
              <a:t>Includes connectors for your ERP application</a:t>
            </a:r>
          </a:p>
          <a:p>
            <a:r>
              <a:rPr lang="en-US" dirty="0"/>
              <a:t>Additional technical resources available by request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17FE4-4944-49C2-B2A8-9364D8A4C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en-US" dirty="0"/>
              <a:t>On-Going Annual Subscription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8AE60-3252-4FB5-931C-73C223E93B9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$-/Vendor Per Month</a:t>
            </a:r>
          </a:p>
          <a:p>
            <a:r>
              <a:rPr lang="en-US" dirty="0"/>
              <a:t>$--/User Per Month</a:t>
            </a:r>
          </a:p>
          <a:p>
            <a:r>
              <a:rPr lang="en-US" dirty="0"/>
              <a:t>$0.- Per Premium transaction</a:t>
            </a:r>
          </a:p>
          <a:p>
            <a:r>
              <a:rPr lang="en-US" dirty="0"/>
              <a:t>No other costs.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Beta customers are eligible for special pricing.</a:t>
            </a:r>
          </a:p>
        </p:txBody>
      </p:sp>
    </p:spTree>
    <p:extLst>
      <p:ext uri="{BB962C8B-B14F-4D97-AF65-F5344CB8AC3E}">
        <p14:creationId xmlns:p14="http://schemas.microsoft.com/office/powerpoint/2010/main" val="220907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39134" y="-314787"/>
            <a:ext cx="8313773" cy="13714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4049" b="1" dirty="0">
                <a:solidFill>
                  <a:srgbClr val="E86613"/>
                </a:solidFill>
                <a:latin typeface="Proxima Nova Light"/>
                <a:ea typeface="+mn-ea"/>
                <a:cs typeface="Proxima Nova Light"/>
              </a:rPr>
              <a:t>What sets </a:t>
            </a:r>
            <a:r>
              <a:rPr lang="en-US" sz="4049" b="1" dirty="0" err="1">
                <a:solidFill>
                  <a:srgbClr val="E86613"/>
                </a:solidFill>
                <a:latin typeface="Proxima Nova Light"/>
                <a:ea typeface="+mn-ea"/>
                <a:cs typeface="Proxima Nova Light"/>
              </a:rPr>
              <a:t>VendorLaunch</a:t>
            </a:r>
            <a:r>
              <a:rPr lang="en-US" sz="4049" b="1" dirty="0">
                <a:solidFill>
                  <a:srgbClr val="E86613"/>
                </a:solidFill>
                <a:latin typeface="Proxima Nova Light"/>
                <a:ea typeface="+mn-ea"/>
                <a:cs typeface="Proxima Nova Light"/>
              </a:rPr>
              <a:t> apart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7419" y="1323120"/>
            <a:ext cx="8811049" cy="7509738"/>
          </a:xfrm>
          <a:prstGeom prst="rect">
            <a:avLst/>
          </a:prstGeom>
        </p:spPr>
        <p:txBody>
          <a:bodyPr wrap="square" lIns="121910" tIns="60955" rIns="121910" bIns="60955">
            <a:spAutoFit/>
          </a:bodyPr>
          <a:lstStyle/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Out-of-the-box integration with major ERP applications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Industry leading data verification techniques: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IRS TIN validation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Email, Phone, and Address verification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OIG Exclusion list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UN trade sanctions list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Vendor focused design to enable vendors to do most of the work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Intuitive and simplified design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Cloud based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Pay as you go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Nothing to maintain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Fully managed</a:t>
            </a:r>
          </a:p>
          <a:p>
            <a:pPr marL="887011" lvl="1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 Nova Cond" panose="020B0506020202020204" pitchFamily="34" charset="0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 Nova Cond" panose="020B0506020202020204" pitchFamily="34" charset="0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 Nova Cond" panose="020B0506020202020204" pitchFamily="34" charset="0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 Nova Cond" panose="020B0506020202020204" pitchFamily="34" charset="0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659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39134" y="-314787"/>
            <a:ext cx="8313773" cy="137146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1633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kern="1200" spc="-84" baseline="0">
                <a:solidFill>
                  <a:schemeClr val="bg2">
                    <a:lumMod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z="5999" b="1" dirty="0">
                <a:solidFill>
                  <a:srgbClr val="E86613"/>
                </a:solidFill>
                <a:latin typeface="Proxima Nova Light"/>
                <a:ea typeface="+mn-ea"/>
                <a:cs typeface="Proxima Nova Light"/>
              </a:rPr>
              <a:t>Beta Incentives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7419" y="1323120"/>
            <a:ext cx="8811049" cy="3077756"/>
          </a:xfrm>
          <a:prstGeom prst="rect">
            <a:avLst/>
          </a:prstGeom>
        </p:spPr>
        <p:txBody>
          <a:bodyPr wrap="square" lIns="121910" tIns="60955" rIns="121910" bIns="60955">
            <a:spAutoFit/>
          </a:bodyPr>
          <a:lstStyle/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The opportunity to drive the requirements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Free Beta period with full support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No implementation cost on GA release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56565"/>
                </a:solidFill>
                <a:latin typeface="Meiryo" panose="020B0604030504040204" pitchFamily="34" charset="-128"/>
                <a:ea typeface="Meiryo" panose="020B0604030504040204" pitchFamily="34" charset="-128"/>
                <a:cs typeface="Proxima Nova Light"/>
              </a:rPr>
              <a:t>50% discount on GA release for life </a:t>
            </a: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Arial Nova Cond" panose="020B0604020202020204" pitchFamily="34" charset="0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  <a:p>
            <a:pPr marL="342854" indent="-342854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Proxima Nova Light"/>
              <a:cs typeface="Proxima Nov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551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48F370-61FA-4E7E-BAFE-944E8995ACCE}"/>
              </a:ext>
            </a:extLst>
          </p:cNvPr>
          <p:cNvSpPr txBox="1"/>
          <p:nvPr/>
        </p:nvSpPr>
        <p:spPr>
          <a:xfrm>
            <a:off x="4405745" y="2770909"/>
            <a:ext cx="239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A Demo Today</a:t>
            </a:r>
          </a:p>
        </p:txBody>
      </p:sp>
      <p:sp>
        <p:nvSpPr>
          <p:cNvPr id="3" name="Rectangle: Rounded Corners 2">
            <a:hlinkClick r:id="rId2"/>
            <a:extLst>
              <a:ext uri="{FF2B5EF4-FFF2-40B4-BE49-F238E27FC236}">
                <a16:creationId xmlns:a16="http://schemas.microsoft.com/office/drawing/2014/main" id="{D6610E67-B1F7-4C8E-80D3-F89DCDB7DC89}"/>
              </a:ext>
            </a:extLst>
          </p:cNvPr>
          <p:cNvSpPr/>
          <p:nvPr/>
        </p:nvSpPr>
        <p:spPr>
          <a:xfrm>
            <a:off x="3690851" y="2435629"/>
            <a:ext cx="3848793" cy="993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hlinkClick r:id="rId2"/>
              </a:rPr>
              <a:t>Request a demo today!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867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2D110-CBD6-4397-A249-060130AA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281127"/>
            <a:ext cx="10905066" cy="9386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Design by Industry</a:t>
            </a:r>
          </a:p>
        </p:txBody>
      </p:sp>
      <p:pic>
        <p:nvPicPr>
          <p:cNvPr id="6" name="Picture 2" descr="Image result for public sector">
            <a:extLst>
              <a:ext uri="{FF2B5EF4-FFF2-40B4-BE49-F238E27FC236}">
                <a16:creationId xmlns:a16="http://schemas.microsoft.com/office/drawing/2014/main" id="{7A1D9956-BB99-446F-A18F-5F3DAB4E5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85" y="1159397"/>
            <a:ext cx="1553298" cy="15532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tail">
            <a:extLst>
              <a:ext uri="{FF2B5EF4-FFF2-40B4-BE49-F238E27FC236}">
                <a16:creationId xmlns:a16="http://schemas.microsoft.com/office/drawing/2014/main" id="{53F7B83C-1FD2-4A12-8BB1-E33D4F430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44"/>
          <a:stretch/>
        </p:blipFill>
        <p:spPr bwMode="auto">
          <a:xfrm>
            <a:off x="3488538" y="1197555"/>
            <a:ext cx="1476983" cy="1476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ealthcare">
            <a:extLst>
              <a:ext uri="{FF2B5EF4-FFF2-40B4-BE49-F238E27FC236}">
                <a16:creationId xmlns:a16="http://schemas.microsoft.com/office/drawing/2014/main" id="{79FD5708-FF23-4547-BDE0-BD44D168E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4"/>
          <a:stretch/>
        </p:blipFill>
        <p:spPr bwMode="auto">
          <a:xfrm>
            <a:off x="1771891" y="1197555"/>
            <a:ext cx="1476983" cy="1476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ood service">
            <a:extLst>
              <a:ext uri="{FF2B5EF4-FFF2-40B4-BE49-F238E27FC236}">
                <a16:creationId xmlns:a16="http://schemas.microsoft.com/office/drawing/2014/main" id="{53B3CDCF-ED01-4709-8BEA-5765AF25B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r="23799"/>
          <a:stretch/>
        </p:blipFill>
        <p:spPr bwMode="auto">
          <a:xfrm>
            <a:off x="6998147" y="1197555"/>
            <a:ext cx="1476983" cy="1476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anufacturing">
            <a:extLst>
              <a:ext uri="{FF2B5EF4-FFF2-40B4-BE49-F238E27FC236}">
                <a16:creationId xmlns:a16="http://schemas.microsoft.com/office/drawing/2014/main" id="{B0162185-EBEF-4236-9257-E160F8B1E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40"/>
          <a:stretch/>
        </p:blipFill>
        <p:spPr bwMode="auto">
          <a:xfrm>
            <a:off x="8714794" y="1197555"/>
            <a:ext cx="1578687" cy="14769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4EE910-5E16-43C3-92A4-85BFFD53AF2E}"/>
              </a:ext>
            </a:extLst>
          </p:cNvPr>
          <p:cNvSpPr txBox="1"/>
          <p:nvPr/>
        </p:nvSpPr>
        <p:spPr>
          <a:xfrm>
            <a:off x="1895239" y="2841984"/>
            <a:ext cx="123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Healthcare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40A0C0-F4E8-47A3-8C91-6BA7821249C2}"/>
              </a:ext>
            </a:extLst>
          </p:cNvPr>
          <p:cNvSpPr txBox="1"/>
          <p:nvPr/>
        </p:nvSpPr>
        <p:spPr>
          <a:xfrm>
            <a:off x="3611886" y="2841984"/>
            <a:ext cx="123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Retail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0ABC92-1360-421A-9F85-C67C22B226E0}"/>
              </a:ext>
            </a:extLst>
          </p:cNvPr>
          <p:cNvSpPr txBox="1"/>
          <p:nvPr/>
        </p:nvSpPr>
        <p:spPr>
          <a:xfrm>
            <a:off x="5366691" y="2841983"/>
            <a:ext cx="123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Public Sector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FEC844-EB11-4166-8AF9-C20CB0194E62}"/>
              </a:ext>
            </a:extLst>
          </p:cNvPr>
          <p:cNvSpPr txBox="1"/>
          <p:nvPr/>
        </p:nvSpPr>
        <p:spPr>
          <a:xfrm>
            <a:off x="7121496" y="2829063"/>
            <a:ext cx="123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Food Service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56AD-1A43-4D8A-94B0-199F43882F83}"/>
              </a:ext>
            </a:extLst>
          </p:cNvPr>
          <p:cNvSpPr txBox="1"/>
          <p:nvPr/>
        </p:nvSpPr>
        <p:spPr>
          <a:xfrm>
            <a:off x="8888994" y="2824644"/>
            <a:ext cx="123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96422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C032-24BE-4BB0-B225-941D9DCB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59DD-D765-4D46-B22D-84EF05E2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Manual Process</a:t>
            </a:r>
          </a:p>
          <a:p>
            <a:r>
              <a:rPr lang="en-US" sz="2400" dirty="0"/>
              <a:t>Off-the-shelf application</a:t>
            </a:r>
          </a:p>
          <a:p>
            <a:r>
              <a:rPr lang="en-US" sz="2400" dirty="0"/>
              <a:t>Home-grown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3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C032-24BE-4BB0-B225-941D9DCB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your procurement system is broken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59DD-D765-4D46-B22D-84EF05E2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Inefficient manual processes</a:t>
            </a:r>
          </a:p>
          <a:p>
            <a:r>
              <a:rPr lang="en-US" sz="2400" dirty="0"/>
              <a:t>Ineffective communication tools</a:t>
            </a:r>
          </a:p>
          <a:p>
            <a:r>
              <a:rPr lang="en-US" sz="2400" dirty="0"/>
              <a:t>Lack of policy enforcement (Maverick buying)</a:t>
            </a:r>
          </a:p>
          <a:p>
            <a:r>
              <a:rPr lang="en-US" sz="2400" dirty="0"/>
              <a:t>Lack of integration with your business</a:t>
            </a:r>
          </a:p>
          <a:p>
            <a:r>
              <a:rPr lang="en-US" sz="2400" dirty="0"/>
              <a:t>Overcomplicated features that go unused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9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C032-24BE-4BB0-B225-941D9DCB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Self-Evident Procurement Platform should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59DD-D765-4D46-B22D-84EF05E2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Eliminate paper, email, and phone calls</a:t>
            </a:r>
          </a:p>
          <a:p>
            <a:r>
              <a:rPr lang="en-US" sz="2400" dirty="0"/>
              <a:t>Simplify Vendor Onboarding</a:t>
            </a:r>
          </a:p>
          <a:p>
            <a:r>
              <a:rPr lang="en-US" sz="2400" dirty="0"/>
              <a:t>Focus on essential functions </a:t>
            </a:r>
          </a:p>
          <a:p>
            <a:r>
              <a:rPr lang="en-US" sz="2400" dirty="0"/>
              <a:t>Enable your suppliers to do the work</a:t>
            </a:r>
          </a:p>
          <a:p>
            <a:r>
              <a:rPr lang="en-US" sz="2400" dirty="0"/>
              <a:t>Support transparency and auditability</a:t>
            </a:r>
          </a:p>
          <a:p>
            <a:r>
              <a:rPr lang="en-US" sz="2400" dirty="0"/>
              <a:t>Encourage effortless communication</a:t>
            </a:r>
          </a:p>
          <a:p>
            <a:r>
              <a:rPr lang="en-US" sz="2400" dirty="0"/>
              <a:t>Integrate seamlessly with your business</a:t>
            </a:r>
          </a:p>
        </p:txBody>
      </p:sp>
    </p:spTree>
    <p:extLst>
      <p:ext uri="{BB962C8B-B14F-4D97-AF65-F5344CB8AC3E}">
        <p14:creationId xmlns:p14="http://schemas.microsoft.com/office/powerpoint/2010/main" val="186075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ntractor apps">
            <a:extLst>
              <a:ext uri="{FF2B5EF4-FFF2-40B4-BE49-F238E27FC236}">
                <a16:creationId xmlns:a16="http://schemas.microsoft.com/office/drawing/2014/main" id="{F4E5120C-A1E8-4EC1-9861-44CFDBB7F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772" y="758953"/>
            <a:ext cx="4642228" cy="53309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34522-2FDA-4114-98DC-EC7A4753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020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Vendor-centric?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7FD6-AB2D-4E4D-876C-B439AE52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020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Clr>
                <a:srgbClr val="FFFA5F"/>
              </a:buClr>
            </a:pPr>
            <a:r>
              <a:rPr lang="en-US">
                <a:solidFill>
                  <a:schemeClr val="tx1"/>
                </a:solidFill>
              </a:rPr>
              <a:t>Encourages vendor/supplier participation</a:t>
            </a:r>
          </a:p>
          <a:p>
            <a:pPr>
              <a:buClr>
                <a:srgbClr val="FFFA5F"/>
              </a:buClr>
            </a:pPr>
            <a:r>
              <a:rPr lang="en-US">
                <a:solidFill>
                  <a:schemeClr val="tx1"/>
                </a:solidFill>
              </a:rPr>
              <a:t>Enables vendors to perform self-service tasks</a:t>
            </a:r>
          </a:p>
          <a:p>
            <a:pPr>
              <a:buClr>
                <a:srgbClr val="FFFA5F"/>
              </a:buClr>
            </a:pPr>
            <a:r>
              <a:rPr lang="en-US">
                <a:solidFill>
                  <a:schemeClr val="tx1"/>
                </a:solidFill>
              </a:rPr>
              <a:t>Reduces phone calls and emails</a:t>
            </a:r>
          </a:p>
          <a:p>
            <a:pPr>
              <a:buClr>
                <a:srgbClr val="FFFA5F"/>
              </a:buClr>
            </a:pPr>
            <a:r>
              <a:rPr lang="en-US">
                <a:solidFill>
                  <a:schemeClr val="tx1"/>
                </a:solidFill>
              </a:rPr>
              <a:t>Enhances audit capability and communication</a:t>
            </a:r>
          </a:p>
          <a:p>
            <a:pPr>
              <a:buClr>
                <a:srgbClr val="FFFA5F"/>
              </a:buClr>
            </a:pPr>
            <a:r>
              <a:rPr lang="en-US">
                <a:solidFill>
                  <a:schemeClr val="tx1"/>
                </a:solidFill>
              </a:rPr>
              <a:t>Document compliance begins with vendor</a:t>
            </a:r>
          </a:p>
          <a:p>
            <a:pPr>
              <a:buClr>
                <a:srgbClr val="FFFA5F"/>
              </a:buClr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59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4DA2902A-FA5D-45A8-81EE-4342D330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E22B538A-2A50-48E0-89A4-F2D2EEB12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7030" y="-5522982"/>
            <a:ext cx="384048" cy="1143001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319273A-84F0-4EF0-9ABB-6725351DB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28428" y="272368"/>
            <a:ext cx="1741251" cy="1143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2D110-CBD6-4397-A249-060130AA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281127"/>
            <a:ext cx="10905066" cy="938698"/>
          </a:xfrm>
        </p:spPr>
        <p:txBody>
          <a:bodyPr>
            <a:normAutofit/>
          </a:bodyPr>
          <a:lstStyle/>
          <a:p>
            <a:pPr algn="ctr"/>
            <a:r>
              <a:rPr lang="en-US"/>
              <a:t>Self-Evident Design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CAB585-385C-4C41-9F26-883D3B33F07A}"/>
              </a:ext>
            </a:extLst>
          </p:cNvPr>
          <p:cNvGrpSpPr/>
          <p:nvPr/>
        </p:nvGrpSpPr>
        <p:grpSpPr>
          <a:xfrm>
            <a:off x="643467" y="1139562"/>
            <a:ext cx="1345641" cy="2800274"/>
            <a:chOff x="3092333" y="998527"/>
            <a:chExt cx="1345641" cy="28002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2386E2-8B7E-4829-A161-F74B020C0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2333" y="998527"/>
              <a:ext cx="1345641" cy="280027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9CDA50-0351-44EB-9900-73163D94D963}"/>
                </a:ext>
              </a:extLst>
            </p:cNvPr>
            <p:cNvSpPr txBox="1"/>
            <p:nvPr/>
          </p:nvSpPr>
          <p:spPr>
            <a:xfrm>
              <a:off x="3150010" y="2537436"/>
              <a:ext cx="1230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Responsive  mobile first design</a:t>
              </a:r>
            </a:p>
          </p:txBody>
        </p:sp>
      </p:grpSp>
      <p:pic>
        <p:nvPicPr>
          <p:cNvPr id="27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B7DC8534-759A-4A9A-BCC0-6756357E0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0" y="2067177"/>
            <a:ext cx="978631" cy="689970"/>
          </a:xfrm>
        </p:spPr>
      </p:pic>
      <p:pic>
        <p:nvPicPr>
          <p:cNvPr id="24" name="Graphic 23" descr="Laptop">
            <a:extLst>
              <a:ext uri="{FF2B5EF4-FFF2-40B4-BE49-F238E27FC236}">
                <a16:creationId xmlns:a16="http://schemas.microsoft.com/office/drawing/2014/main" id="{66D797CB-E8E5-4435-94B6-E0237CBF4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08197" y="2096937"/>
            <a:ext cx="226584" cy="226584"/>
          </a:xfrm>
          <a:prstGeom prst="rect">
            <a:avLst/>
          </a:prstGeom>
        </p:spPr>
      </p:pic>
      <p:pic>
        <p:nvPicPr>
          <p:cNvPr id="29" name="Graphic 28" descr="Monitor">
            <a:extLst>
              <a:ext uri="{FF2B5EF4-FFF2-40B4-BE49-F238E27FC236}">
                <a16:creationId xmlns:a16="http://schemas.microsoft.com/office/drawing/2014/main" id="{4B9D8B98-3792-4E94-BBB8-D4032045B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8197" y="1628782"/>
            <a:ext cx="226584" cy="226584"/>
          </a:xfrm>
          <a:prstGeom prst="rect">
            <a:avLst/>
          </a:prstGeom>
        </p:spPr>
      </p:pic>
      <p:pic>
        <p:nvPicPr>
          <p:cNvPr id="39" name="Graphic 38" descr="Tablet">
            <a:extLst>
              <a:ext uri="{FF2B5EF4-FFF2-40B4-BE49-F238E27FC236}">
                <a16:creationId xmlns:a16="http://schemas.microsoft.com/office/drawing/2014/main" id="{00059F51-171D-49CB-870D-5F466EB8E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8197" y="1862859"/>
            <a:ext cx="226584" cy="226584"/>
          </a:xfrm>
          <a:prstGeom prst="rect">
            <a:avLst/>
          </a:prstGeom>
        </p:spPr>
      </p:pic>
      <p:pic>
        <p:nvPicPr>
          <p:cNvPr id="41" name="Graphic 40" descr="Smart Phone">
            <a:extLst>
              <a:ext uri="{FF2B5EF4-FFF2-40B4-BE49-F238E27FC236}">
                <a16:creationId xmlns:a16="http://schemas.microsoft.com/office/drawing/2014/main" id="{2613C38D-2728-46E4-948A-2BBD984CB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13895" y="1363913"/>
            <a:ext cx="226584" cy="226584"/>
          </a:xfrm>
          <a:prstGeom prst="rect">
            <a:avLst/>
          </a:prstGeom>
        </p:spPr>
      </p:pic>
      <p:pic>
        <p:nvPicPr>
          <p:cNvPr id="47" name="Graphic 46" descr="Connections">
            <a:extLst>
              <a:ext uri="{FF2B5EF4-FFF2-40B4-BE49-F238E27FC236}">
                <a16:creationId xmlns:a16="http://schemas.microsoft.com/office/drawing/2014/main" id="{708216D6-2815-486C-B9BA-A14BB9D2BF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711" t="5936" b="6956"/>
          <a:stretch/>
        </p:blipFill>
        <p:spPr>
          <a:xfrm>
            <a:off x="5132917" y="1139562"/>
            <a:ext cx="2074032" cy="1819591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888963F-9E52-4E4F-AF22-01CB432342D0}"/>
              </a:ext>
            </a:extLst>
          </p:cNvPr>
          <p:cNvGrpSpPr/>
          <p:nvPr/>
        </p:nvGrpSpPr>
        <p:grpSpPr>
          <a:xfrm>
            <a:off x="7801680" y="2532277"/>
            <a:ext cx="1224644" cy="1213023"/>
            <a:chOff x="8127174" y="2089443"/>
            <a:chExt cx="1224644" cy="1213023"/>
          </a:xfrm>
        </p:grpSpPr>
        <p:pic>
          <p:nvPicPr>
            <p:cNvPr id="49" name="Graphic 48" descr="Pie chart">
              <a:extLst>
                <a:ext uri="{FF2B5EF4-FFF2-40B4-BE49-F238E27FC236}">
                  <a16:creationId xmlns:a16="http://schemas.microsoft.com/office/drawing/2014/main" id="{5DBB9C58-4024-47F8-8CAE-A62034D4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788447" y="2089443"/>
              <a:ext cx="563371" cy="563371"/>
            </a:xfrm>
            <a:prstGeom prst="rect">
              <a:avLst/>
            </a:prstGeom>
          </p:spPr>
        </p:pic>
        <p:pic>
          <p:nvPicPr>
            <p:cNvPr id="51" name="Graphic 50" descr="Statistics">
              <a:extLst>
                <a:ext uri="{FF2B5EF4-FFF2-40B4-BE49-F238E27FC236}">
                  <a16:creationId xmlns:a16="http://schemas.microsoft.com/office/drawing/2014/main" id="{E414A18C-EBE4-43BD-B6DA-FF6212B8A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127174" y="2739095"/>
              <a:ext cx="563371" cy="563371"/>
            </a:xfrm>
            <a:prstGeom prst="rect">
              <a:avLst/>
            </a:prstGeom>
          </p:spPr>
        </p:pic>
        <p:pic>
          <p:nvPicPr>
            <p:cNvPr id="53" name="Graphic 52" descr="Presentation with pie chart">
              <a:extLst>
                <a:ext uri="{FF2B5EF4-FFF2-40B4-BE49-F238E27FC236}">
                  <a16:creationId xmlns:a16="http://schemas.microsoft.com/office/drawing/2014/main" id="{D4909DBA-DD96-4876-B750-9C92AB33F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788447" y="2739095"/>
              <a:ext cx="563371" cy="563371"/>
            </a:xfrm>
            <a:prstGeom prst="rect">
              <a:avLst/>
            </a:prstGeom>
          </p:spPr>
        </p:pic>
        <p:pic>
          <p:nvPicPr>
            <p:cNvPr id="55" name="Graphic 54" descr="Presentation with bar chart">
              <a:extLst>
                <a:ext uri="{FF2B5EF4-FFF2-40B4-BE49-F238E27FC236}">
                  <a16:creationId xmlns:a16="http://schemas.microsoft.com/office/drawing/2014/main" id="{6E1EF2AC-BA11-4D4D-A601-8BCDBB6E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27174" y="2089443"/>
              <a:ext cx="563371" cy="563371"/>
            </a:xfrm>
            <a:prstGeom prst="rect">
              <a:avLst/>
            </a:prstGeom>
          </p:spPr>
        </p:pic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B75449E7-8E49-4E74-A8E1-7C09B68895F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6062" r="6667"/>
          <a:stretch/>
        </p:blipFill>
        <p:spPr>
          <a:xfrm rot="19768237">
            <a:off x="2394500" y="2165473"/>
            <a:ext cx="2535721" cy="110460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8C3030E-2797-4081-A422-AA2394E60714}"/>
              </a:ext>
            </a:extLst>
          </p:cNvPr>
          <p:cNvSpPr txBox="1"/>
          <p:nvPr/>
        </p:nvSpPr>
        <p:spPr>
          <a:xfrm>
            <a:off x="2969216" y="1755496"/>
            <a:ext cx="123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Step by Step Processes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F2D669-ADED-4032-9A6C-C5668BB9D45D}"/>
              </a:ext>
            </a:extLst>
          </p:cNvPr>
          <p:cNvSpPr txBox="1"/>
          <p:nvPr/>
        </p:nvSpPr>
        <p:spPr>
          <a:xfrm>
            <a:off x="5547361" y="2848211"/>
            <a:ext cx="123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Purposeful collaboration by design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D00724-084B-4CF2-80C8-A1BE5113DE27}"/>
              </a:ext>
            </a:extLst>
          </p:cNvPr>
          <p:cNvSpPr txBox="1"/>
          <p:nvPr/>
        </p:nvSpPr>
        <p:spPr>
          <a:xfrm>
            <a:off x="7705396" y="1755496"/>
            <a:ext cx="123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Digestible Analytics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39C565-30EA-41FC-9762-FFEC4E0549AF}"/>
              </a:ext>
            </a:extLst>
          </p:cNvPr>
          <p:cNvSpPr txBox="1"/>
          <p:nvPr/>
        </p:nvSpPr>
        <p:spPr>
          <a:xfrm>
            <a:off x="9521296" y="2755878"/>
            <a:ext cx="16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 the safe, secure and ubiquitous Cloud</a:t>
            </a:r>
          </a:p>
        </p:txBody>
      </p:sp>
      <p:pic>
        <p:nvPicPr>
          <p:cNvPr id="1026" name="Picture 2" descr="Image result for secure cloud">
            <a:extLst>
              <a:ext uri="{FF2B5EF4-FFF2-40B4-BE49-F238E27FC236}">
                <a16:creationId xmlns:a16="http://schemas.microsoft.com/office/drawing/2014/main" id="{B630E78D-5F44-42FD-80B4-593E2D6FD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13101" r="13828" b="11022"/>
          <a:stretch/>
        </p:blipFill>
        <p:spPr bwMode="auto">
          <a:xfrm>
            <a:off x="9443260" y="1139562"/>
            <a:ext cx="1881343" cy="13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A7335839-C047-457D-8E0C-E4268E6E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EB1DDCC3-00A5-4610-994F-904F20C8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27942-7920-4CAD-AE64-4EDF0B5D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>
                <a:solidFill>
                  <a:schemeClr val="bg1"/>
                </a:solidFill>
              </a:rPr>
              <a:t>Fully integrated with all major ERPs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1E224-887A-4821-ACC8-66E919847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52" y="643467"/>
            <a:ext cx="56441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7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07F0-4316-4C5A-8C02-5296481D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portal to rule them all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9E80841B-339F-48CE-B342-6EA3BD45A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76" y="2804195"/>
            <a:ext cx="1759436" cy="1240466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9BD5863-B8A0-46A5-BF71-19DD64AADEB7}"/>
              </a:ext>
            </a:extLst>
          </p:cNvPr>
          <p:cNvGrpSpPr/>
          <p:nvPr/>
        </p:nvGrpSpPr>
        <p:grpSpPr>
          <a:xfrm>
            <a:off x="5130032" y="1305341"/>
            <a:ext cx="4602725" cy="4246487"/>
            <a:chOff x="5304599" y="1069403"/>
            <a:chExt cx="4602725" cy="424648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4D08B4-95F5-4E6E-A62D-E6D2BC4E9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33062" y="1920240"/>
              <a:ext cx="383632" cy="66501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743A5F-212B-44B4-8C0C-534C1B9181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5228" y="1920240"/>
              <a:ext cx="490451" cy="66501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D63BCB-BA0D-49A3-82E5-33210B4B91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3062" y="3783416"/>
              <a:ext cx="383632" cy="66501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982FE3-B93F-4382-A33A-686FC63DB594}"/>
                </a:ext>
              </a:extLst>
            </p:cNvPr>
            <p:cNvCxnSpPr>
              <a:cxnSpLocks/>
            </p:cNvCxnSpPr>
            <p:nvPr/>
          </p:nvCxnSpPr>
          <p:spPr>
            <a:xfrm>
              <a:off x="7995228" y="3783416"/>
              <a:ext cx="490451" cy="66501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669B094-E2A5-4BD1-BC5E-A1D8D68755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4545" y="3183775"/>
              <a:ext cx="682608" cy="5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5AF65E6-9FFC-482E-A80D-75654B9F8B78}"/>
                </a:ext>
              </a:extLst>
            </p:cNvPr>
            <p:cNvCxnSpPr/>
            <p:nvPr/>
          </p:nvCxnSpPr>
          <p:spPr>
            <a:xfrm flipH="1" flipV="1">
              <a:off x="8294769" y="3195915"/>
              <a:ext cx="682608" cy="5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B2566BCF-C071-4A6C-AE3F-C0351350D5BA}"/>
                </a:ext>
              </a:extLst>
            </p:cNvPr>
            <p:cNvSpPr/>
            <p:nvPr/>
          </p:nvSpPr>
          <p:spPr>
            <a:xfrm>
              <a:off x="5304599" y="2626617"/>
              <a:ext cx="998376" cy="994072"/>
            </a:xfrm>
            <a:prstGeom prst="flowChartConnector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Vendor Documents </a:t>
              </a:r>
              <a:r>
                <a:rPr lang="en-US" sz="800" dirty="0"/>
                <a:t>(W9, Licensing, Insurance)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3C4D385-A19A-491A-BDC1-19759DE2DE7D}"/>
                </a:ext>
              </a:extLst>
            </p:cNvPr>
            <p:cNvSpPr/>
            <p:nvPr/>
          </p:nvSpPr>
          <p:spPr>
            <a:xfrm>
              <a:off x="6113348" y="4321818"/>
              <a:ext cx="998376" cy="994072"/>
            </a:xfrm>
            <a:prstGeom prst="flowChartConnector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Invoices and Check Requests</a:t>
              </a:r>
              <a:endParaRPr lang="en-US" sz="800" dirty="0"/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82323D43-D2B0-4207-A803-759CC8E4169B}"/>
                </a:ext>
              </a:extLst>
            </p:cNvPr>
            <p:cNvSpPr/>
            <p:nvPr/>
          </p:nvSpPr>
          <p:spPr>
            <a:xfrm>
              <a:off x="8215718" y="4313505"/>
              <a:ext cx="998376" cy="994072"/>
            </a:xfrm>
            <a:prstGeom prst="flowChartConnector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Purchase Requests</a:t>
              </a:r>
              <a:endParaRPr lang="en-US" sz="800" dirty="0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2DAAD144-2141-49A6-972B-09FFD49E65BA}"/>
                </a:ext>
              </a:extLst>
            </p:cNvPr>
            <p:cNvSpPr/>
            <p:nvPr/>
          </p:nvSpPr>
          <p:spPr>
            <a:xfrm>
              <a:off x="6113348" y="1069403"/>
              <a:ext cx="998376" cy="994072"/>
            </a:xfrm>
            <a:prstGeom prst="flowChartConnector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Vendor messages and communication</a:t>
              </a:r>
              <a:endParaRPr lang="en-US" sz="800" dirty="0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928BF1F7-D4AA-466D-B6FB-735DB6EEAC07}"/>
                </a:ext>
              </a:extLst>
            </p:cNvPr>
            <p:cNvSpPr/>
            <p:nvPr/>
          </p:nvSpPr>
          <p:spPr>
            <a:xfrm>
              <a:off x="8215718" y="1069403"/>
              <a:ext cx="998376" cy="994072"/>
            </a:xfrm>
            <a:prstGeom prst="flowChartConnector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Approvals and Routing</a:t>
              </a:r>
              <a:endParaRPr lang="en-US" sz="800" dirty="0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ADFB0507-83FA-4125-9DCE-181A8DE076AF}"/>
                </a:ext>
              </a:extLst>
            </p:cNvPr>
            <p:cNvSpPr/>
            <p:nvPr/>
          </p:nvSpPr>
          <p:spPr>
            <a:xfrm>
              <a:off x="8908948" y="2626617"/>
              <a:ext cx="998376" cy="994072"/>
            </a:xfrm>
            <a:prstGeom prst="flowChartConnector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RFI and Bid Requests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74673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414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Nova</vt:lpstr>
      <vt:lpstr>Arial Nova Cond</vt:lpstr>
      <vt:lpstr>Calibri</vt:lpstr>
      <vt:lpstr>Corbel</vt:lpstr>
      <vt:lpstr>Meiryo</vt:lpstr>
      <vt:lpstr>Proxima Nova Light</vt:lpstr>
      <vt:lpstr>Wingdings 2</vt:lpstr>
      <vt:lpstr>Frame</vt:lpstr>
      <vt:lpstr>PowerPoint Presentation</vt:lpstr>
      <vt:lpstr>Design by Industry</vt:lpstr>
      <vt:lpstr>Three categories</vt:lpstr>
      <vt:lpstr>Why your procurement system is broken</vt:lpstr>
      <vt:lpstr>A Self-Evident Procurement Platform should …</vt:lpstr>
      <vt:lpstr>Why Vendor-centric?</vt:lpstr>
      <vt:lpstr>Self-Evident Design</vt:lpstr>
      <vt:lpstr>Fully integrated with all major ERPs</vt:lpstr>
      <vt:lpstr>One portal to rule them all</vt:lpstr>
      <vt:lpstr>IN THIS DEMO</vt:lpstr>
      <vt:lpstr>Capability balanced with Simplicity</vt:lpstr>
      <vt:lpstr>Pricing Structure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 Rezaei</dc:creator>
  <cp:lastModifiedBy>Tan Rezaei</cp:lastModifiedBy>
  <cp:revision>2</cp:revision>
  <dcterms:created xsi:type="dcterms:W3CDTF">2019-06-06T14:48:02Z</dcterms:created>
  <dcterms:modified xsi:type="dcterms:W3CDTF">2019-06-06T14:56:56Z</dcterms:modified>
</cp:coreProperties>
</file>