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355" r:id="rId3"/>
    <p:sldId id="375" r:id="rId4"/>
    <p:sldId id="365" r:id="rId5"/>
    <p:sldId id="358" r:id="rId6"/>
    <p:sldId id="373" r:id="rId7"/>
    <p:sldId id="372" r:id="rId8"/>
    <p:sldId id="374" r:id="rId9"/>
    <p:sldId id="376" r:id="rId10"/>
    <p:sldId id="368" r:id="rId11"/>
    <p:sldId id="370" r:id="rId12"/>
    <p:sldId id="366" r:id="rId13"/>
    <p:sldId id="371" r:id="rId14"/>
    <p:sldId id="377" r:id="rId15"/>
    <p:sldId id="364" r:id="rId16"/>
    <p:sldId id="361" r:id="rId17"/>
    <p:sldId id="362" r:id="rId18"/>
    <p:sldId id="363" r:id="rId19"/>
    <p:sldId id="357" r:id="rId20"/>
    <p:sldId id="359" r:id="rId21"/>
    <p:sldId id="360" r:id="rId22"/>
    <p:sldId id="303" r:id="rId23"/>
    <p:sldId id="354" r:id="rId24"/>
    <p:sldId id="31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7" autoAdjust="0"/>
    <p:restoredTop sz="94687" autoAdjust="0"/>
  </p:normalViewPr>
  <p:slideViewPr>
    <p:cSldViewPr>
      <p:cViewPr varScale="1">
        <p:scale>
          <a:sx n="82" d="100"/>
          <a:sy n="82" d="100"/>
        </p:scale>
        <p:origin x="149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6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2F2758-B9FD-48D4-8B06-DFE0DFEC060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3FFBF2-2F4E-4AD6-BF77-7175B15425A7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n-US" sz="4000" dirty="0"/>
            <a:t>Infor</a:t>
          </a:r>
        </a:p>
      </dgm:t>
    </dgm:pt>
    <dgm:pt modelId="{40AC1F1C-C054-4E88-AD4A-9BD0439288FB}" type="parTrans" cxnId="{40E24CA0-DFC1-4732-8137-FF29FA1033B2}">
      <dgm:prSet/>
      <dgm:spPr/>
      <dgm:t>
        <a:bodyPr/>
        <a:lstStyle/>
        <a:p>
          <a:endParaRPr lang="en-US"/>
        </a:p>
      </dgm:t>
    </dgm:pt>
    <dgm:pt modelId="{5A4FB693-3744-432A-8ED8-4CA4C89C04EC}" type="sibTrans" cxnId="{40E24CA0-DFC1-4732-8137-FF29FA1033B2}">
      <dgm:prSet/>
      <dgm:spPr/>
      <dgm:t>
        <a:bodyPr/>
        <a:lstStyle/>
        <a:p>
          <a:endParaRPr lang="en-US"/>
        </a:p>
      </dgm:t>
    </dgm:pt>
    <dgm:pt modelId="{370A7485-5D2D-4826-A5B8-8C7168BEA8E7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n-US" sz="1400" dirty="0">
              <a:solidFill>
                <a:schemeClr val="bg1"/>
              </a:solidFill>
            </a:rPr>
            <a:t>Install patches/</a:t>
          </a:r>
          <a:r>
            <a:rPr lang="en-US" sz="1400" baseline="0" dirty="0">
              <a:solidFill>
                <a:schemeClr val="bg1"/>
              </a:solidFill>
            </a:rPr>
            <a:t>upgrades</a:t>
          </a:r>
          <a:endParaRPr lang="en-US" sz="1400" dirty="0">
            <a:solidFill>
              <a:schemeClr val="bg1"/>
            </a:solidFill>
          </a:endParaRPr>
        </a:p>
      </dgm:t>
    </dgm:pt>
    <dgm:pt modelId="{CD270D80-56A9-47A7-934F-33444B2BB677}" type="parTrans" cxnId="{B01D7F75-DDB5-414D-9E43-E6F98A15AC1F}">
      <dgm:prSet/>
      <dgm:spPr/>
      <dgm:t>
        <a:bodyPr/>
        <a:lstStyle/>
        <a:p>
          <a:endParaRPr lang="en-US"/>
        </a:p>
      </dgm:t>
    </dgm:pt>
    <dgm:pt modelId="{AD85FBE6-6EB2-4A4A-B1E1-D7A8A01A5354}" type="sibTrans" cxnId="{B01D7F75-DDB5-414D-9E43-E6F98A15AC1F}">
      <dgm:prSet/>
      <dgm:spPr/>
      <dgm:t>
        <a:bodyPr/>
        <a:lstStyle/>
        <a:p>
          <a:endParaRPr lang="en-US"/>
        </a:p>
      </dgm:t>
    </dgm:pt>
    <dgm:pt modelId="{C7E2FD9D-BF9E-4589-8305-C9EAD03AD7AE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n-US" sz="2800" dirty="0">
              <a:solidFill>
                <a:schemeClr val="bg1"/>
              </a:solidFill>
            </a:rPr>
            <a:t>Customers/Partners</a:t>
          </a:r>
        </a:p>
      </dgm:t>
    </dgm:pt>
    <dgm:pt modelId="{529E86F9-60FF-48CE-B0C6-7D2C32AAD78B}" type="parTrans" cxnId="{E1198370-7349-4C3E-8E12-063901C55BEB}">
      <dgm:prSet/>
      <dgm:spPr/>
      <dgm:t>
        <a:bodyPr/>
        <a:lstStyle/>
        <a:p>
          <a:endParaRPr lang="en-US"/>
        </a:p>
      </dgm:t>
    </dgm:pt>
    <dgm:pt modelId="{E1ED0EF2-8910-4ECC-8BCF-056E4AAD9A19}" type="sibTrans" cxnId="{E1198370-7349-4C3E-8E12-063901C55BEB}">
      <dgm:prSet/>
      <dgm:spPr/>
      <dgm:t>
        <a:bodyPr/>
        <a:lstStyle/>
        <a:p>
          <a:endParaRPr lang="en-US"/>
        </a:p>
      </dgm:t>
    </dgm:pt>
    <dgm:pt modelId="{9F4E1E55-FE0A-4246-BEB0-708CAB43341E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n-US" sz="1200" b="0" baseline="0" dirty="0">
              <a:solidFill>
                <a:schemeClr val="bg1"/>
              </a:solidFill>
            </a:rPr>
            <a:t>User administration</a:t>
          </a:r>
          <a:endParaRPr lang="en-US" sz="1200" b="0" dirty="0">
            <a:solidFill>
              <a:schemeClr val="bg1"/>
            </a:solidFill>
          </a:endParaRPr>
        </a:p>
      </dgm:t>
    </dgm:pt>
    <dgm:pt modelId="{63019AC4-8341-4B94-A27A-2DAB913E4EBB}" type="parTrans" cxnId="{FE58168F-3971-420B-8371-FC4C2150B530}">
      <dgm:prSet/>
      <dgm:spPr/>
      <dgm:t>
        <a:bodyPr/>
        <a:lstStyle/>
        <a:p>
          <a:endParaRPr lang="en-US"/>
        </a:p>
      </dgm:t>
    </dgm:pt>
    <dgm:pt modelId="{9322BFD6-C723-46FE-AF97-7DB497376C65}" type="sibTrans" cxnId="{FE58168F-3971-420B-8371-FC4C2150B530}">
      <dgm:prSet/>
      <dgm:spPr/>
      <dgm:t>
        <a:bodyPr/>
        <a:lstStyle/>
        <a:p>
          <a:endParaRPr lang="en-US"/>
        </a:p>
      </dgm:t>
    </dgm:pt>
    <dgm:pt modelId="{2D1D43D5-93B9-40A8-B973-1DD3EFF171E7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n-US" sz="1400" baseline="0" dirty="0">
              <a:solidFill>
                <a:schemeClr val="bg1"/>
              </a:solidFill>
            </a:rPr>
            <a:t>Backups and restores</a:t>
          </a:r>
        </a:p>
      </dgm:t>
    </dgm:pt>
    <dgm:pt modelId="{95BB69AB-0EA6-4408-BBB3-0C0EAC6E18D4}" type="parTrans" cxnId="{ED8D816E-E5A8-44FB-BAF7-84223A6DE57B}">
      <dgm:prSet/>
      <dgm:spPr/>
      <dgm:t>
        <a:bodyPr/>
        <a:lstStyle/>
        <a:p>
          <a:endParaRPr lang="en-US"/>
        </a:p>
      </dgm:t>
    </dgm:pt>
    <dgm:pt modelId="{A788089E-B71B-4F1B-AC43-8C877E0FE8A9}" type="sibTrans" cxnId="{ED8D816E-E5A8-44FB-BAF7-84223A6DE57B}">
      <dgm:prSet/>
      <dgm:spPr/>
      <dgm:t>
        <a:bodyPr/>
        <a:lstStyle/>
        <a:p>
          <a:endParaRPr lang="en-US"/>
        </a:p>
      </dgm:t>
    </dgm:pt>
    <dgm:pt modelId="{7DF6F80E-06F1-4355-86B0-6783D17C7CE6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n-US" sz="1400" dirty="0">
              <a:solidFill>
                <a:schemeClr val="bg1"/>
              </a:solidFill>
            </a:rPr>
            <a:t>Manage all SSL certificates</a:t>
          </a:r>
        </a:p>
      </dgm:t>
    </dgm:pt>
    <dgm:pt modelId="{AFB43E1C-DE96-4EB7-936A-6A975AFE48EF}" type="parTrans" cxnId="{B3CB6E3E-95E5-4549-8339-C9C793E326EB}">
      <dgm:prSet/>
      <dgm:spPr/>
      <dgm:t>
        <a:bodyPr/>
        <a:lstStyle/>
        <a:p>
          <a:endParaRPr lang="en-US"/>
        </a:p>
      </dgm:t>
    </dgm:pt>
    <dgm:pt modelId="{47C2BFE8-3BD0-4DE8-B817-F5D3D63ED630}" type="sibTrans" cxnId="{B3CB6E3E-95E5-4549-8339-C9C793E326EB}">
      <dgm:prSet/>
      <dgm:spPr/>
      <dgm:t>
        <a:bodyPr/>
        <a:lstStyle/>
        <a:p>
          <a:endParaRPr lang="en-US"/>
        </a:p>
      </dgm:t>
    </dgm:pt>
    <dgm:pt modelId="{401F9480-44C8-4A74-AFD0-A06A6D9175FD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n-US" sz="1400" dirty="0">
              <a:solidFill>
                <a:schemeClr val="bg1"/>
              </a:solidFill>
            </a:rPr>
            <a:t>Install OS</a:t>
          </a:r>
          <a:r>
            <a:rPr lang="en-US" sz="1400" baseline="0" dirty="0">
              <a:solidFill>
                <a:schemeClr val="bg1"/>
              </a:solidFill>
            </a:rPr>
            <a:t> and DB patches/upgrades</a:t>
          </a:r>
          <a:endParaRPr lang="en-US" sz="1400" dirty="0">
            <a:solidFill>
              <a:schemeClr val="bg1"/>
            </a:solidFill>
          </a:endParaRPr>
        </a:p>
      </dgm:t>
    </dgm:pt>
    <dgm:pt modelId="{334DB8C2-617C-4FEA-9A87-3BD71C74B35E}" type="parTrans" cxnId="{3500F16B-ADA5-4901-8773-5628732111AA}">
      <dgm:prSet/>
      <dgm:spPr/>
      <dgm:t>
        <a:bodyPr/>
        <a:lstStyle/>
        <a:p>
          <a:endParaRPr lang="en-US"/>
        </a:p>
      </dgm:t>
    </dgm:pt>
    <dgm:pt modelId="{6790A104-F795-4E0B-8451-F10BBD4F5FC6}" type="sibTrans" cxnId="{3500F16B-ADA5-4901-8773-5628732111AA}">
      <dgm:prSet/>
      <dgm:spPr/>
      <dgm:t>
        <a:bodyPr/>
        <a:lstStyle/>
        <a:p>
          <a:endParaRPr lang="en-US"/>
        </a:p>
      </dgm:t>
    </dgm:pt>
    <dgm:pt modelId="{30DEA7D5-C505-4B8F-9719-4194EDAAF496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n-US" sz="1400" baseline="0" dirty="0">
              <a:solidFill>
                <a:schemeClr val="bg1"/>
              </a:solidFill>
            </a:rPr>
            <a:t>Create, manage and tune</a:t>
          </a:r>
        </a:p>
      </dgm:t>
    </dgm:pt>
    <dgm:pt modelId="{2B610761-636A-4772-8502-B6868982E188}" type="parTrans" cxnId="{CD356F1C-F6F2-49AB-B2E9-D6FC4A7291D5}">
      <dgm:prSet/>
      <dgm:spPr/>
      <dgm:t>
        <a:bodyPr/>
        <a:lstStyle/>
        <a:p>
          <a:endParaRPr lang="en-US"/>
        </a:p>
      </dgm:t>
    </dgm:pt>
    <dgm:pt modelId="{222DD810-308B-434D-B11B-07724DA12A80}" type="sibTrans" cxnId="{CD356F1C-F6F2-49AB-B2E9-D6FC4A7291D5}">
      <dgm:prSet/>
      <dgm:spPr/>
      <dgm:t>
        <a:bodyPr/>
        <a:lstStyle/>
        <a:p>
          <a:endParaRPr lang="en-US"/>
        </a:p>
      </dgm:t>
    </dgm:pt>
    <dgm:pt modelId="{758DAC48-88C5-49E3-B3AF-E76D03BE2859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n-US" sz="1400" dirty="0">
              <a:solidFill>
                <a:schemeClr val="bg1"/>
              </a:solidFill>
            </a:rPr>
            <a:t>Install</a:t>
          </a:r>
          <a:r>
            <a:rPr lang="en-US" sz="1400" baseline="0" dirty="0">
              <a:solidFill>
                <a:schemeClr val="bg1"/>
              </a:solidFill>
            </a:rPr>
            <a:t> patches / upgrades</a:t>
          </a:r>
        </a:p>
      </dgm:t>
    </dgm:pt>
    <dgm:pt modelId="{568F4270-2D95-41BC-85BE-46CAA9016DED}" type="parTrans" cxnId="{DD3F15C4-529A-4963-8116-E53D89EC187A}">
      <dgm:prSet/>
      <dgm:spPr/>
      <dgm:t>
        <a:bodyPr/>
        <a:lstStyle/>
        <a:p>
          <a:endParaRPr lang="en-US"/>
        </a:p>
      </dgm:t>
    </dgm:pt>
    <dgm:pt modelId="{0155CA76-4B5C-4ADE-8369-051EA7E0809F}" type="sibTrans" cxnId="{DD3F15C4-529A-4963-8116-E53D89EC187A}">
      <dgm:prSet/>
      <dgm:spPr/>
      <dgm:t>
        <a:bodyPr/>
        <a:lstStyle/>
        <a:p>
          <a:endParaRPr lang="en-US"/>
        </a:p>
      </dgm:t>
    </dgm:pt>
    <dgm:pt modelId="{E56396A9-1840-4B6C-9CE9-427AB40797F4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n-US" sz="1200" b="0" baseline="0" dirty="0">
              <a:solidFill>
                <a:schemeClr val="bg1"/>
              </a:solidFill>
            </a:rPr>
            <a:t>Batch and job queue management</a:t>
          </a:r>
        </a:p>
      </dgm:t>
    </dgm:pt>
    <dgm:pt modelId="{1B01F060-B04D-4171-846F-1F487254B42F}" type="parTrans" cxnId="{56B7A828-AE78-4D43-8A71-3DD1470EE857}">
      <dgm:prSet/>
      <dgm:spPr/>
      <dgm:t>
        <a:bodyPr/>
        <a:lstStyle/>
        <a:p>
          <a:endParaRPr lang="en-US"/>
        </a:p>
      </dgm:t>
    </dgm:pt>
    <dgm:pt modelId="{3F774708-6EAB-430D-8A29-B0DC804B9613}" type="sibTrans" cxnId="{56B7A828-AE78-4D43-8A71-3DD1470EE857}">
      <dgm:prSet/>
      <dgm:spPr/>
      <dgm:t>
        <a:bodyPr/>
        <a:lstStyle/>
        <a:p>
          <a:endParaRPr lang="en-US"/>
        </a:p>
      </dgm:t>
    </dgm:pt>
    <dgm:pt modelId="{B526B299-CD1C-4352-A013-269B7A74EC32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endParaRPr lang="en-US" sz="1200" b="0" baseline="0" dirty="0">
            <a:solidFill>
              <a:schemeClr val="bg1"/>
            </a:solidFill>
          </a:endParaRPr>
        </a:p>
      </dgm:t>
    </dgm:pt>
    <dgm:pt modelId="{A0E70494-7970-4984-8BA2-F27E16896B11}" type="parTrans" cxnId="{9B4DAA03-CC48-4EC0-8718-161167ABD0E8}">
      <dgm:prSet/>
      <dgm:spPr/>
      <dgm:t>
        <a:bodyPr/>
        <a:lstStyle/>
        <a:p>
          <a:endParaRPr lang="en-US"/>
        </a:p>
      </dgm:t>
    </dgm:pt>
    <dgm:pt modelId="{AB051693-5D04-43C3-AD54-D7C27CD3B33B}" type="sibTrans" cxnId="{9B4DAA03-CC48-4EC0-8718-161167ABD0E8}">
      <dgm:prSet/>
      <dgm:spPr/>
      <dgm:t>
        <a:bodyPr/>
        <a:lstStyle/>
        <a:p>
          <a:endParaRPr lang="en-US"/>
        </a:p>
      </dgm:t>
    </dgm:pt>
    <dgm:pt modelId="{FE8B1B35-364A-4FA2-A26E-B7F46606C309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n-US" sz="1200" b="0" dirty="0">
              <a:solidFill>
                <a:schemeClr val="bg1"/>
              </a:solidFill>
            </a:rPr>
            <a:t>General</a:t>
          </a:r>
          <a:r>
            <a:rPr lang="en-US" sz="1200" b="0" baseline="0" dirty="0">
              <a:solidFill>
                <a:schemeClr val="bg1"/>
              </a:solidFill>
            </a:rPr>
            <a:t> knowledge of implemented </a:t>
          </a:r>
          <a:r>
            <a:rPr lang="en-US" sz="1600" b="0" baseline="0" dirty="0">
              <a:solidFill>
                <a:schemeClr val="bg1"/>
              </a:solidFill>
            </a:rPr>
            <a:t>database</a:t>
          </a:r>
          <a:endParaRPr lang="en-US" sz="1600" b="0" dirty="0">
            <a:solidFill>
              <a:schemeClr val="bg1"/>
            </a:solidFill>
          </a:endParaRPr>
        </a:p>
      </dgm:t>
    </dgm:pt>
    <dgm:pt modelId="{A89CBF83-B666-4B49-938A-7F7472607244}" type="parTrans" cxnId="{EFEBDDCD-B466-46AD-BD03-D4CB16FA3AC9}">
      <dgm:prSet/>
      <dgm:spPr/>
      <dgm:t>
        <a:bodyPr/>
        <a:lstStyle/>
        <a:p>
          <a:endParaRPr lang="en-US"/>
        </a:p>
      </dgm:t>
    </dgm:pt>
    <dgm:pt modelId="{32368809-BF99-4F44-9DBE-B24F65884C65}" type="sibTrans" cxnId="{EFEBDDCD-B466-46AD-BD03-D4CB16FA3AC9}">
      <dgm:prSet/>
      <dgm:spPr/>
      <dgm:t>
        <a:bodyPr/>
        <a:lstStyle/>
        <a:p>
          <a:endParaRPr lang="en-US"/>
        </a:p>
      </dgm:t>
    </dgm:pt>
    <dgm:pt modelId="{52D51A25-0F76-4146-BBB3-B7C31D2C77DC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n-US" sz="1600" b="0" dirty="0">
              <a:solidFill>
                <a:schemeClr val="bg1"/>
              </a:solidFill>
            </a:rPr>
            <a:t>Test installed patches/upgrades</a:t>
          </a:r>
        </a:p>
      </dgm:t>
    </dgm:pt>
    <dgm:pt modelId="{3205168B-46F7-41CB-AFEA-DBE0E8E8A8BC}" type="parTrans" cxnId="{3E4ACE89-03C1-4B99-9165-115F079A6244}">
      <dgm:prSet/>
      <dgm:spPr/>
      <dgm:t>
        <a:bodyPr/>
        <a:lstStyle/>
        <a:p>
          <a:endParaRPr lang="en-US"/>
        </a:p>
      </dgm:t>
    </dgm:pt>
    <dgm:pt modelId="{B7196598-5315-4325-B49E-3A6A7F077024}" type="sibTrans" cxnId="{3E4ACE89-03C1-4B99-9165-115F079A6244}">
      <dgm:prSet/>
      <dgm:spPr/>
      <dgm:t>
        <a:bodyPr/>
        <a:lstStyle/>
        <a:p>
          <a:endParaRPr lang="en-US"/>
        </a:p>
      </dgm:t>
    </dgm:pt>
    <dgm:pt modelId="{87301B79-55DC-447D-B1AB-BAD306EDA099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endParaRPr lang="en-US" sz="1400" dirty="0">
            <a:solidFill>
              <a:schemeClr val="bg1"/>
            </a:solidFill>
          </a:endParaRPr>
        </a:p>
      </dgm:t>
    </dgm:pt>
    <dgm:pt modelId="{4E28BA97-FF36-42AC-8191-64B66F3A5FCC}" type="parTrans" cxnId="{88A3E302-EFDD-455F-B7CB-CBA7FE2D5572}">
      <dgm:prSet/>
      <dgm:spPr/>
      <dgm:t>
        <a:bodyPr/>
        <a:lstStyle/>
        <a:p>
          <a:endParaRPr lang="en-US"/>
        </a:p>
      </dgm:t>
    </dgm:pt>
    <dgm:pt modelId="{10926EAA-3311-42E5-A74F-34D5BD61B435}" type="sibTrans" cxnId="{88A3E302-EFDD-455F-B7CB-CBA7FE2D5572}">
      <dgm:prSet/>
      <dgm:spPr/>
      <dgm:t>
        <a:bodyPr/>
        <a:lstStyle/>
        <a:p>
          <a:endParaRPr lang="en-US"/>
        </a:p>
      </dgm:t>
    </dgm:pt>
    <dgm:pt modelId="{60A5A659-608C-4EB5-89C2-6EA2DBCEED2F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endParaRPr lang="en-US" sz="1400" baseline="0" dirty="0">
            <a:solidFill>
              <a:schemeClr val="bg1"/>
            </a:solidFill>
          </a:endParaRPr>
        </a:p>
      </dgm:t>
    </dgm:pt>
    <dgm:pt modelId="{736DF36B-B43D-4CA5-BDA9-AF3859334DB8}" type="parTrans" cxnId="{4D042D97-7F97-4C1B-BA51-216FBC834DCF}">
      <dgm:prSet/>
      <dgm:spPr/>
      <dgm:t>
        <a:bodyPr/>
        <a:lstStyle/>
        <a:p>
          <a:endParaRPr lang="en-US"/>
        </a:p>
      </dgm:t>
    </dgm:pt>
    <dgm:pt modelId="{2C34F633-8E79-470B-B4F7-D27DD2D6BF7C}" type="sibTrans" cxnId="{4D042D97-7F97-4C1B-BA51-216FBC834DCF}">
      <dgm:prSet/>
      <dgm:spPr/>
      <dgm:t>
        <a:bodyPr/>
        <a:lstStyle/>
        <a:p>
          <a:endParaRPr lang="en-US"/>
        </a:p>
      </dgm:t>
    </dgm:pt>
    <dgm:pt modelId="{D3E79E8E-06E5-4B97-8DB6-AC42EF93EF13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endParaRPr lang="en-US" sz="1600" b="0" dirty="0">
            <a:solidFill>
              <a:schemeClr val="bg1"/>
            </a:solidFill>
          </a:endParaRPr>
        </a:p>
      </dgm:t>
    </dgm:pt>
    <dgm:pt modelId="{98397CB8-96D0-46D4-8A73-1ECC13143711}" type="parTrans" cxnId="{0BD6A459-76D0-4776-906A-64DF640E6DDA}">
      <dgm:prSet/>
      <dgm:spPr/>
      <dgm:t>
        <a:bodyPr/>
        <a:lstStyle/>
        <a:p>
          <a:endParaRPr lang="en-US"/>
        </a:p>
      </dgm:t>
    </dgm:pt>
    <dgm:pt modelId="{6E967827-0A6A-4A2F-9FD1-BB013D3274B5}" type="sibTrans" cxnId="{0BD6A459-76D0-4776-906A-64DF640E6DDA}">
      <dgm:prSet/>
      <dgm:spPr/>
      <dgm:t>
        <a:bodyPr/>
        <a:lstStyle/>
        <a:p>
          <a:endParaRPr lang="en-US"/>
        </a:p>
      </dgm:t>
    </dgm:pt>
    <dgm:pt modelId="{CBCC07B1-D4ED-45F7-9F7F-C3DE43B2D038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endParaRPr lang="en-US" sz="1600" b="0" dirty="0">
            <a:solidFill>
              <a:schemeClr val="bg1"/>
            </a:solidFill>
          </a:endParaRPr>
        </a:p>
      </dgm:t>
    </dgm:pt>
    <dgm:pt modelId="{DA153512-4FB0-4A14-B6C9-67BFF1A5B9D3}" type="parTrans" cxnId="{213B5828-5F4B-47A7-9E92-BD9A0F44293A}">
      <dgm:prSet/>
      <dgm:spPr/>
      <dgm:t>
        <a:bodyPr/>
        <a:lstStyle/>
        <a:p>
          <a:endParaRPr lang="en-US"/>
        </a:p>
      </dgm:t>
    </dgm:pt>
    <dgm:pt modelId="{5DE38F72-73FA-4761-B59D-466CE7E5577E}" type="sibTrans" cxnId="{213B5828-5F4B-47A7-9E92-BD9A0F44293A}">
      <dgm:prSet/>
      <dgm:spPr/>
      <dgm:t>
        <a:bodyPr/>
        <a:lstStyle/>
        <a:p>
          <a:endParaRPr lang="en-US"/>
        </a:p>
      </dgm:t>
    </dgm:pt>
    <dgm:pt modelId="{C58F0042-1FEE-4F9D-8C49-19654E2D36A5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endParaRPr lang="en-US" sz="1200" b="0" baseline="0" dirty="0">
            <a:solidFill>
              <a:schemeClr val="bg1"/>
            </a:solidFill>
          </a:endParaRPr>
        </a:p>
      </dgm:t>
    </dgm:pt>
    <dgm:pt modelId="{E23A9350-EA58-4687-BBC5-B15B1202AE9E}" type="parTrans" cxnId="{16ED7356-8506-4C2D-B5F5-C22FCCB2F53D}">
      <dgm:prSet/>
      <dgm:spPr/>
      <dgm:t>
        <a:bodyPr/>
        <a:lstStyle/>
        <a:p>
          <a:endParaRPr lang="en-US"/>
        </a:p>
      </dgm:t>
    </dgm:pt>
    <dgm:pt modelId="{3D92B3F3-44E0-4094-966F-193E2E52C495}" type="sibTrans" cxnId="{16ED7356-8506-4C2D-B5F5-C22FCCB2F53D}">
      <dgm:prSet/>
      <dgm:spPr/>
      <dgm:t>
        <a:bodyPr/>
        <a:lstStyle/>
        <a:p>
          <a:endParaRPr lang="en-US"/>
        </a:p>
      </dgm:t>
    </dgm:pt>
    <dgm:pt modelId="{5ED52D62-78DC-4375-A8E8-EA9D012461E1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n-US" sz="1600" b="0" dirty="0">
              <a:solidFill>
                <a:schemeClr val="bg1"/>
              </a:solidFill>
            </a:rPr>
            <a:t>Create and manage process flows,</a:t>
          </a:r>
          <a:r>
            <a:rPr lang="en-US" sz="1600" b="0" baseline="0" dirty="0">
              <a:solidFill>
                <a:schemeClr val="bg1"/>
              </a:solidFill>
            </a:rPr>
            <a:t> </a:t>
          </a:r>
          <a:r>
            <a:rPr lang="en-US" sz="1600" b="0" dirty="0">
              <a:solidFill>
                <a:schemeClr val="bg1"/>
              </a:solidFill>
            </a:rPr>
            <a:t>custom triggers, workflows</a:t>
          </a:r>
        </a:p>
      </dgm:t>
    </dgm:pt>
    <dgm:pt modelId="{40B2A62E-4741-44F9-AE26-BC48C116FA91}" type="parTrans" cxnId="{AF913F7B-387D-4805-88DB-DCA2DADC6C10}">
      <dgm:prSet/>
      <dgm:spPr/>
      <dgm:t>
        <a:bodyPr/>
        <a:lstStyle/>
        <a:p>
          <a:endParaRPr lang="en-US"/>
        </a:p>
      </dgm:t>
    </dgm:pt>
    <dgm:pt modelId="{BCADFD3F-BB94-4F52-9967-CB1590E61B9E}" type="sibTrans" cxnId="{AF913F7B-387D-4805-88DB-DCA2DADC6C10}">
      <dgm:prSet/>
      <dgm:spPr/>
      <dgm:t>
        <a:bodyPr/>
        <a:lstStyle/>
        <a:p>
          <a:endParaRPr lang="en-US"/>
        </a:p>
      </dgm:t>
    </dgm:pt>
    <dgm:pt modelId="{B828116E-4797-41E3-9B5F-15DB67F4BF53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endParaRPr lang="en-US" sz="1400" baseline="0" dirty="0">
            <a:solidFill>
              <a:schemeClr val="bg1"/>
            </a:solidFill>
          </a:endParaRPr>
        </a:p>
      </dgm:t>
    </dgm:pt>
    <dgm:pt modelId="{C8F2D324-FA80-4367-970B-AF4C2379F888}" type="parTrans" cxnId="{0FF5A49D-D474-4915-B00A-507A0E5B9881}">
      <dgm:prSet/>
      <dgm:spPr/>
      <dgm:t>
        <a:bodyPr/>
        <a:lstStyle/>
        <a:p>
          <a:endParaRPr lang="en-US"/>
        </a:p>
      </dgm:t>
    </dgm:pt>
    <dgm:pt modelId="{3E6C9998-3EC8-4759-B7D7-7125322EE4F2}" type="sibTrans" cxnId="{0FF5A49D-D474-4915-B00A-507A0E5B9881}">
      <dgm:prSet/>
      <dgm:spPr/>
      <dgm:t>
        <a:bodyPr/>
        <a:lstStyle/>
        <a:p>
          <a:endParaRPr lang="en-US"/>
        </a:p>
      </dgm:t>
    </dgm:pt>
    <dgm:pt modelId="{78FDBDC0-6BEE-4741-A588-C57891AFD8EC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endParaRPr lang="en-US" sz="1400" dirty="0">
            <a:solidFill>
              <a:schemeClr val="bg1"/>
            </a:solidFill>
          </a:endParaRPr>
        </a:p>
      </dgm:t>
    </dgm:pt>
    <dgm:pt modelId="{F9CD408C-369F-4F7E-9625-71C50A1DBADD}" type="parTrans" cxnId="{62B61A3E-0ED8-40F4-8B68-33521F30ADEF}">
      <dgm:prSet/>
      <dgm:spPr/>
      <dgm:t>
        <a:bodyPr/>
        <a:lstStyle/>
        <a:p>
          <a:endParaRPr lang="en-US"/>
        </a:p>
      </dgm:t>
    </dgm:pt>
    <dgm:pt modelId="{B03F5B91-AE79-4CC4-948A-4D8F7F36475F}" type="sibTrans" cxnId="{62B61A3E-0ED8-40F4-8B68-33521F30ADEF}">
      <dgm:prSet/>
      <dgm:spPr/>
      <dgm:t>
        <a:bodyPr/>
        <a:lstStyle/>
        <a:p>
          <a:endParaRPr lang="en-US"/>
        </a:p>
      </dgm:t>
    </dgm:pt>
    <dgm:pt modelId="{559F4C82-5F2C-41B9-8614-DDC05090B537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endParaRPr lang="en-US" sz="1400" baseline="0" dirty="0">
            <a:solidFill>
              <a:schemeClr val="bg1"/>
            </a:solidFill>
          </a:endParaRPr>
        </a:p>
      </dgm:t>
    </dgm:pt>
    <dgm:pt modelId="{97CB5675-3AC6-463F-969F-CF0282DF8E6E}" type="parTrans" cxnId="{FBE22A0E-3C84-4DAC-BF4B-9F48F0C5F04C}">
      <dgm:prSet/>
      <dgm:spPr/>
      <dgm:t>
        <a:bodyPr/>
        <a:lstStyle/>
        <a:p>
          <a:endParaRPr lang="en-US"/>
        </a:p>
      </dgm:t>
    </dgm:pt>
    <dgm:pt modelId="{3ADF57F4-F25E-4F00-8737-F92CE61ADDB7}" type="sibTrans" cxnId="{FBE22A0E-3C84-4DAC-BF4B-9F48F0C5F04C}">
      <dgm:prSet/>
      <dgm:spPr/>
      <dgm:t>
        <a:bodyPr/>
        <a:lstStyle/>
        <a:p>
          <a:endParaRPr lang="en-US"/>
        </a:p>
      </dgm:t>
    </dgm:pt>
    <dgm:pt modelId="{ADF63F0D-1F1F-4420-9064-E0706FAA0D2A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endParaRPr lang="en-US" sz="1400" baseline="0" dirty="0">
            <a:solidFill>
              <a:schemeClr val="bg1"/>
            </a:solidFill>
          </a:endParaRPr>
        </a:p>
      </dgm:t>
    </dgm:pt>
    <dgm:pt modelId="{CF14C338-1398-460B-B617-D1F0894DA510}" type="parTrans" cxnId="{B2842B03-CBFC-4812-8534-8BCD2DFAE982}">
      <dgm:prSet/>
      <dgm:spPr/>
      <dgm:t>
        <a:bodyPr/>
        <a:lstStyle/>
        <a:p>
          <a:endParaRPr lang="en-US"/>
        </a:p>
      </dgm:t>
    </dgm:pt>
    <dgm:pt modelId="{E104CB65-9584-413B-BB4E-E5DE1F0489A5}" type="sibTrans" cxnId="{B2842B03-CBFC-4812-8534-8BCD2DFAE982}">
      <dgm:prSet/>
      <dgm:spPr/>
      <dgm:t>
        <a:bodyPr/>
        <a:lstStyle/>
        <a:p>
          <a:endParaRPr lang="en-US"/>
        </a:p>
      </dgm:t>
    </dgm:pt>
    <dgm:pt modelId="{368C4B15-A48B-4B79-897A-102D931C1A7D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endParaRPr lang="en-US" sz="1400" dirty="0">
            <a:solidFill>
              <a:schemeClr val="bg1"/>
            </a:solidFill>
          </a:endParaRPr>
        </a:p>
      </dgm:t>
    </dgm:pt>
    <dgm:pt modelId="{4911FBFF-56A2-4319-86C9-1BA835EE6A8C}" type="parTrans" cxnId="{276CB85D-84AC-4C9E-91E7-416A8BA3F4A6}">
      <dgm:prSet/>
      <dgm:spPr/>
      <dgm:t>
        <a:bodyPr/>
        <a:lstStyle/>
        <a:p>
          <a:endParaRPr lang="en-US"/>
        </a:p>
      </dgm:t>
    </dgm:pt>
    <dgm:pt modelId="{6FD9B4B6-C909-46D3-9014-1093607A48FC}" type="sibTrans" cxnId="{276CB85D-84AC-4C9E-91E7-416A8BA3F4A6}">
      <dgm:prSet/>
      <dgm:spPr/>
      <dgm:t>
        <a:bodyPr/>
        <a:lstStyle/>
        <a:p>
          <a:endParaRPr lang="en-US"/>
        </a:p>
      </dgm:t>
    </dgm:pt>
    <dgm:pt modelId="{40068CFC-FA55-403A-B3B3-F44B40855151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endParaRPr lang="en-US" sz="1400" baseline="0" dirty="0">
            <a:solidFill>
              <a:schemeClr val="bg1"/>
            </a:solidFill>
          </a:endParaRPr>
        </a:p>
      </dgm:t>
    </dgm:pt>
    <dgm:pt modelId="{26FC83C0-D769-4E0E-85CB-D0C65B4F1DCD}" type="parTrans" cxnId="{1AEECFA4-7E0D-493B-A9D9-0EEE2310B56D}">
      <dgm:prSet/>
      <dgm:spPr/>
      <dgm:t>
        <a:bodyPr/>
        <a:lstStyle/>
        <a:p>
          <a:endParaRPr lang="en-US"/>
        </a:p>
      </dgm:t>
    </dgm:pt>
    <dgm:pt modelId="{18E2A7E3-0C35-488E-897C-9C9E75984C8C}" type="sibTrans" cxnId="{1AEECFA4-7E0D-493B-A9D9-0EEE2310B56D}">
      <dgm:prSet/>
      <dgm:spPr/>
      <dgm:t>
        <a:bodyPr/>
        <a:lstStyle/>
        <a:p>
          <a:endParaRPr lang="en-US"/>
        </a:p>
      </dgm:t>
    </dgm:pt>
    <dgm:pt modelId="{4D024568-5A8E-484C-83B8-8CA5D9CFAFC8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endParaRPr lang="en-US" sz="1600" b="0" dirty="0">
            <a:solidFill>
              <a:schemeClr val="bg1"/>
            </a:solidFill>
          </a:endParaRPr>
        </a:p>
      </dgm:t>
    </dgm:pt>
    <dgm:pt modelId="{31FE7D5B-49AE-4110-8D2B-C7C41611AFDE}" type="parTrans" cxnId="{F8FF9AF1-32AB-42EE-ACC2-CE6962B0E570}">
      <dgm:prSet/>
      <dgm:spPr/>
      <dgm:t>
        <a:bodyPr/>
        <a:lstStyle/>
        <a:p>
          <a:endParaRPr lang="en-US"/>
        </a:p>
      </dgm:t>
    </dgm:pt>
    <dgm:pt modelId="{BE7BA20E-C80F-449D-A7AD-3EE9E1E0D3D1}" type="sibTrans" cxnId="{F8FF9AF1-32AB-42EE-ACC2-CE6962B0E570}">
      <dgm:prSet/>
      <dgm:spPr/>
      <dgm:t>
        <a:bodyPr/>
        <a:lstStyle/>
        <a:p>
          <a:endParaRPr lang="en-US"/>
        </a:p>
      </dgm:t>
    </dgm:pt>
    <dgm:pt modelId="{9AE933BC-0649-4A0C-8397-27DE362BAE35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n-US" sz="1200" b="0" dirty="0">
              <a:solidFill>
                <a:schemeClr val="bg1"/>
              </a:solidFill>
            </a:rPr>
            <a:t>Create and manage: Security</a:t>
          </a:r>
          <a:r>
            <a:rPr lang="en-US" sz="1200" b="0" baseline="0" dirty="0">
              <a:solidFill>
                <a:schemeClr val="bg1"/>
              </a:solidFill>
            </a:rPr>
            <a:t> classes, roles, users</a:t>
          </a:r>
        </a:p>
      </dgm:t>
    </dgm:pt>
    <dgm:pt modelId="{77A5422A-555F-43EC-B963-AB6B70AEB057}" type="sibTrans" cxnId="{85637A14-3889-4DFB-8E12-62262557F803}">
      <dgm:prSet/>
      <dgm:spPr/>
      <dgm:t>
        <a:bodyPr/>
        <a:lstStyle/>
        <a:p>
          <a:endParaRPr lang="en-US"/>
        </a:p>
      </dgm:t>
    </dgm:pt>
    <dgm:pt modelId="{A612EC47-AE5C-4D1C-8F4B-3219921AFCCC}" type="parTrans" cxnId="{85637A14-3889-4DFB-8E12-62262557F803}">
      <dgm:prSet/>
      <dgm:spPr/>
      <dgm:t>
        <a:bodyPr/>
        <a:lstStyle/>
        <a:p>
          <a:endParaRPr lang="en-US"/>
        </a:p>
      </dgm:t>
    </dgm:pt>
    <dgm:pt modelId="{9855FFC3-5B9C-4DA1-ABA8-F4440C536506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endParaRPr lang="en-US" sz="1200" b="0" baseline="0" dirty="0">
            <a:solidFill>
              <a:schemeClr val="bg1"/>
            </a:solidFill>
          </a:endParaRPr>
        </a:p>
      </dgm:t>
    </dgm:pt>
    <dgm:pt modelId="{A5C62ED4-211A-42CF-8771-5B548461673A}" type="sibTrans" cxnId="{C9AFF662-7493-48D2-B319-105B2B883D12}">
      <dgm:prSet/>
      <dgm:spPr/>
      <dgm:t>
        <a:bodyPr/>
        <a:lstStyle/>
        <a:p>
          <a:endParaRPr lang="en-US"/>
        </a:p>
      </dgm:t>
    </dgm:pt>
    <dgm:pt modelId="{282A3D7D-A29E-4BCD-AB52-80FFB02638C8}" type="parTrans" cxnId="{C9AFF662-7493-48D2-B319-105B2B883D12}">
      <dgm:prSet/>
      <dgm:spPr/>
      <dgm:t>
        <a:bodyPr/>
        <a:lstStyle/>
        <a:p>
          <a:endParaRPr lang="en-US"/>
        </a:p>
      </dgm:t>
    </dgm:pt>
    <dgm:pt modelId="{0918F836-358B-48FD-9797-3AA384E32F26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endParaRPr lang="en-US" sz="1200" b="0" baseline="0" dirty="0">
            <a:solidFill>
              <a:schemeClr val="bg1"/>
            </a:solidFill>
          </a:endParaRPr>
        </a:p>
      </dgm:t>
    </dgm:pt>
    <dgm:pt modelId="{4CA59603-0E58-4282-86D3-96E582080EAA}" type="parTrans" cxnId="{BC8D38B7-8ABA-4710-A58B-1BC350796660}">
      <dgm:prSet/>
      <dgm:spPr/>
      <dgm:t>
        <a:bodyPr/>
        <a:lstStyle/>
        <a:p>
          <a:endParaRPr lang="en-US"/>
        </a:p>
      </dgm:t>
    </dgm:pt>
    <dgm:pt modelId="{C7CCC750-EBDE-4609-B298-574B6DFEB8FB}" type="sibTrans" cxnId="{BC8D38B7-8ABA-4710-A58B-1BC350796660}">
      <dgm:prSet/>
      <dgm:spPr/>
      <dgm:t>
        <a:bodyPr/>
        <a:lstStyle/>
        <a:p>
          <a:endParaRPr lang="en-US"/>
        </a:p>
      </dgm:t>
    </dgm:pt>
    <dgm:pt modelId="{A43BD77B-9BDF-4F59-BBAF-6B54C64D31EC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endParaRPr lang="en-US" sz="1200" b="0" baseline="0" dirty="0">
            <a:solidFill>
              <a:schemeClr val="bg1"/>
            </a:solidFill>
          </a:endParaRPr>
        </a:p>
      </dgm:t>
    </dgm:pt>
    <dgm:pt modelId="{B869EF00-93F9-40D7-86BA-7729BCDB67D4}" type="parTrans" cxnId="{6260E179-DAB3-43E8-A2B4-6C84C1FFA415}">
      <dgm:prSet/>
      <dgm:spPr/>
      <dgm:t>
        <a:bodyPr/>
        <a:lstStyle/>
        <a:p>
          <a:endParaRPr lang="en-US"/>
        </a:p>
      </dgm:t>
    </dgm:pt>
    <dgm:pt modelId="{75631DDF-30DE-4BA1-9D53-E13632E23F9D}" type="sibTrans" cxnId="{6260E179-DAB3-43E8-A2B4-6C84C1FFA415}">
      <dgm:prSet/>
      <dgm:spPr/>
      <dgm:t>
        <a:bodyPr/>
        <a:lstStyle/>
        <a:p>
          <a:endParaRPr lang="en-US"/>
        </a:p>
      </dgm:t>
    </dgm:pt>
    <dgm:pt modelId="{BA01E3A0-236D-496A-982E-1BF79CE07E94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endParaRPr lang="en-US" sz="1200" b="0" baseline="0" dirty="0">
            <a:solidFill>
              <a:schemeClr val="bg1"/>
            </a:solidFill>
          </a:endParaRPr>
        </a:p>
      </dgm:t>
    </dgm:pt>
    <dgm:pt modelId="{3E79FB82-E030-4B87-9BC4-2C29ED77B5AE}" type="parTrans" cxnId="{4B1B9178-5284-47BB-8870-AB32957FE752}">
      <dgm:prSet/>
      <dgm:spPr/>
      <dgm:t>
        <a:bodyPr/>
        <a:lstStyle/>
        <a:p>
          <a:endParaRPr lang="en-US"/>
        </a:p>
      </dgm:t>
    </dgm:pt>
    <dgm:pt modelId="{6A13D9CE-86B2-4C3E-93A7-A4D876F3B465}" type="sibTrans" cxnId="{4B1B9178-5284-47BB-8870-AB32957FE752}">
      <dgm:prSet/>
      <dgm:spPr/>
      <dgm:t>
        <a:bodyPr/>
        <a:lstStyle/>
        <a:p>
          <a:endParaRPr lang="en-US"/>
        </a:p>
      </dgm:t>
    </dgm:pt>
    <dgm:pt modelId="{898173CC-1A38-4919-ACD9-CDE24AE531CA}" type="pres">
      <dgm:prSet presAssocID="{132F2758-B9FD-48D4-8B06-DFE0DFEC0608}" presName="diagram" presStyleCnt="0">
        <dgm:presLayoutVars>
          <dgm:dir/>
          <dgm:resizeHandles val="exact"/>
        </dgm:presLayoutVars>
      </dgm:prSet>
      <dgm:spPr/>
    </dgm:pt>
    <dgm:pt modelId="{8181EFCD-DD47-485D-827C-AEADB7C16366}" type="pres">
      <dgm:prSet presAssocID="{513FFBF2-2F4E-4AD6-BF77-7175B15425A7}" presName="node" presStyleLbl="node1" presStyleIdx="0" presStyleCnt="2" custScaleX="120698" custScaleY="320764" custLinFactNeighborX="-386" custLinFactNeighborY="-39504">
        <dgm:presLayoutVars>
          <dgm:bulletEnabled val="1"/>
        </dgm:presLayoutVars>
      </dgm:prSet>
      <dgm:spPr/>
    </dgm:pt>
    <dgm:pt modelId="{37ABC4FF-69E4-41B6-B2DD-8302D2A3F3F0}" type="pres">
      <dgm:prSet presAssocID="{5A4FB693-3744-432A-8ED8-4CA4C89C04EC}" presName="sibTrans" presStyleCnt="0"/>
      <dgm:spPr/>
    </dgm:pt>
    <dgm:pt modelId="{900DACDB-527A-4663-9E4B-4BEA8C611C0C}" type="pres">
      <dgm:prSet presAssocID="{C7E2FD9D-BF9E-4589-8305-C9EAD03AD7AE}" presName="node" presStyleLbl="node1" presStyleIdx="1" presStyleCnt="2" custScaleX="126566" custScaleY="320764" custLinFactNeighborX="-5054" custLinFactNeighborY="-37913">
        <dgm:presLayoutVars>
          <dgm:bulletEnabled val="1"/>
        </dgm:presLayoutVars>
      </dgm:prSet>
      <dgm:spPr/>
    </dgm:pt>
  </dgm:ptLst>
  <dgm:cxnLst>
    <dgm:cxn modelId="{88A3E302-EFDD-455F-B7CB-CBA7FE2D5572}" srcId="{513FFBF2-2F4E-4AD6-BF77-7175B15425A7}" destId="{87301B79-55DC-447D-B1AB-BAD306EDA099}" srcOrd="7" destOrd="0" parTransId="{4E28BA97-FF36-42AC-8191-64B66F3A5FCC}" sibTransId="{10926EAA-3311-42E5-A74F-34D5BD61B435}"/>
    <dgm:cxn modelId="{B2842B03-CBFC-4812-8534-8BCD2DFAE982}" srcId="{513FFBF2-2F4E-4AD6-BF77-7175B15425A7}" destId="{ADF63F0D-1F1F-4420-9064-E0706FAA0D2A}" srcOrd="3" destOrd="0" parTransId="{CF14C338-1398-460B-B617-D1F0894DA510}" sibTransId="{E104CB65-9584-413B-BB4E-E5DE1F0489A5}"/>
    <dgm:cxn modelId="{9B4DAA03-CC48-4EC0-8718-161167ABD0E8}" srcId="{C7E2FD9D-BF9E-4589-8305-C9EAD03AD7AE}" destId="{B526B299-CD1C-4352-A013-269B7A74EC32}" srcOrd="2" destOrd="0" parTransId="{A0E70494-7970-4984-8BA2-F27E16896B11}" sibTransId="{AB051693-5D04-43C3-AD54-D7C27CD3B33B}"/>
    <dgm:cxn modelId="{8A5E2C05-4B52-421C-A7E4-0B068872F435}" type="presOf" srcId="{87301B79-55DC-447D-B1AB-BAD306EDA099}" destId="{8181EFCD-DD47-485D-827C-AEADB7C16366}" srcOrd="0" destOrd="8" presId="urn:microsoft.com/office/officeart/2005/8/layout/default"/>
    <dgm:cxn modelId="{FBE22A0E-3C84-4DAC-BF4B-9F48F0C5F04C}" srcId="{513FFBF2-2F4E-4AD6-BF77-7175B15425A7}" destId="{559F4C82-5F2C-41B9-8614-DDC05090B537}" srcOrd="2" destOrd="0" parTransId="{97CB5675-3AC6-463F-969F-CF0282DF8E6E}" sibTransId="{3ADF57F4-F25E-4F00-8737-F92CE61ADDB7}"/>
    <dgm:cxn modelId="{85637A14-3889-4DFB-8E12-62262557F803}" srcId="{C7E2FD9D-BF9E-4589-8305-C9EAD03AD7AE}" destId="{9AE933BC-0649-4A0C-8397-27DE362BAE35}" srcOrd="6" destOrd="0" parTransId="{A612EC47-AE5C-4D1C-8F4B-3219921AFCCC}" sibTransId="{77A5422A-555F-43EC-B963-AB6B70AEB057}"/>
    <dgm:cxn modelId="{BE029919-6BC1-4F0F-8808-2F61F7E17532}" type="presOf" srcId="{ADF63F0D-1F1F-4420-9064-E0706FAA0D2A}" destId="{8181EFCD-DD47-485D-827C-AEADB7C16366}" srcOrd="0" destOrd="4" presId="urn:microsoft.com/office/officeart/2005/8/layout/default"/>
    <dgm:cxn modelId="{00B8A119-3903-4C23-903A-8F291DEC1674}" type="presOf" srcId="{60A5A659-608C-4EB5-89C2-6EA2DBCEED2F}" destId="{8181EFCD-DD47-485D-827C-AEADB7C16366}" srcOrd="0" destOrd="11" presId="urn:microsoft.com/office/officeart/2005/8/layout/default"/>
    <dgm:cxn modelId="{E2125D1B-AF0A-47D4-BEA2-B27DFDFD827E}" type="presOf" srcId="{E56396A9-1840-4B6C-9CE9-427AB40797F4}" destId="{900DACDB-527A-4663-9E4B-4BEA8C611C0C}" srcOrd="0" destOrd="2" presId="urn:microsoft.com/office/officeart/2005/8/layout/default"/>
    <dgm:cxn modelId="{CD356F1C-F6F2-49AB-B2E9-D6FC4A7291D5}" srcId="{513FFBF2-2F4E-4AD6-BF77-7175B15425A7}" destId="{30DEA7D5-C505-4B8F-9719-4194EDAAF496}" srcOrd="9" destOrd="0" parTransId="{2B610761-636A-4772-8502-B6868982E188}" sibTransId="{222DD810-308B-434D-B11B-07724DA12A80}"/>
    <dgm:cxn modelId="{1A429A20-98AD-4BBE-B783-305A51AD1785}" type="presOf" srcId="{C7E2FD9D-BF9E-4589-8305-C9EAD03AD7AE}" destId="{900DACDB-527A-4663-9E4B-4BEA8C611C0C}" srcOrd="0" destOrd="0" presId="urn:microsoft.com/office/officeart/2005/8/layout/default"/>
    <dgm:cxn modelId="{81692921-77EF-4C70-87AB-FABDC6E6643B}" type="presOf" srcId="{B526B299-CD1C-4352-A013-269B7A74EC32}" destId="{900DACDB-527A-4663-9E4B-4BEA8C611C0C}" srcOrd="0" destOrd="3" presId="urn:microsoft.com/office/officeart/2005/8/layout/default"/>
    <dgm:cxn modelId="{AE398521-D594-47AA-AF9B-8F930A2EADAB}" type="presOf" srcId="{7DF6F80E-06F1-4355-86B0-6783D17C7CE6}" destId="{8181EFCD-DD47-485D-827C-AEADB7C16366}" srcOrd="0" destOrd="5" presId="urn:microsoft.com/office/officeart/2005/8/layout/default"/>
    <dgm:cxn modelId="{CF228622-773B-4401-B429-ADF1DC2AD4F9}" type="presOf" srcId="{40068CFC-FA55-403A-B3B3-F44B40855151}" destId="{8181EFCD-DD47-485D-827C-AEADB7C16366}" srcOrd="0" destOrd="12" presId="urn:microsoft.com/office/officeart/2005/8/layout/default"/>
    <dgm:cxn modelId="{B4C21323-FF29-4B0A-B237-309C51F02A04}" type="presOf" srcId="{A43BD77B-9BDF-4F59-BBAF-6B54C64D31EC}" destId="{900DACDB-527A-4663-9E4B-4BEA8C611C0C}" srcOrd="0" destOrd="6" presId="urn:microsoft.com/office/officeart/2005/8/layout/default"/>
    <dgm:cxn modelId="{213B5828-5F4B-47A7-9E92-BD9A0F44293A}" srcId="{C7E2FD9D-BF9E-4589-8305-C9EAD03AD7AE}" destId="{CBCC07B1-D4ED-45F7-9F7F-C3DE43B2D038}" srcOrd="11" destOrd="0" parTransId="{DA153512-4FB0-4A14-B6C9-67BFF1A5B9D3}" sibTransId="{5DE38F72-73FA-4761-B59D-466CE7E5577E}"/>
    <dgm:cxn modelId="{56B7A828-AE78-4D43-8A71-3DD1470EE857}" srcId="{C7E2FD9D-BF9E-4589-8305-C9EAD03AD7AE}" destId="{E56396A9-1840-4B6C-9CE9-427AB40797F4}" srcOrd="1" destOrd="0" parTransId="{1B01F060-B04D-4171-846F-1F487254B42F}" sibTransId="{3F774708-6EAB-430D-8A29-B0DC804B9613}"/>
    <dgm:cxn modelId="{8E385029-0C81-4376-9EE7-DD15AC749031}" type="presOf" srcId="{4D024568-5A8E-484C-83B8-8CA5D9CFAFC8}" destId="{900DACDB-527A-4663-9E4B-4BEA8C611C0C}" srcOrd="0" destOrd="11" presId="urn:microsoft.com/office/officeart/2005/8/layout/default"/>
    <dgm:cxn modelId="{A18B6C31-6FC4-4ACA-B71C-200EE4CE57D5}" type="presOf" srcId="{368C4B15-A48B-4B79-897A-102D931C1A7D}" destId="{8181EFCD-DD47-485D-827C-AEADB7C16366}" srcOrd="0" destOrd="7" presId="urn:microsoft.com/office/officeart/2005/8/layout/default"/>
    <dgm:cxn modelId="{F2D17C38-4923-4130-87F4-458393F5C120}" type="presOf" srcId="{FE8B1B35-364A-4FA2-A26E-B7F46606C309}" destId="{900DACDB-527A-4663-9E4B-4BEA8C611C0C}" srcOrd="0" destOrd="10" presId="urn:microsoft.com/office/officeart/2005/8/layout/default"/>
    <dgm:cxn modelId="{62B61A3E-0ED8-40F4-8B68-33521F30ADEF}" srcId="{513FFBF2-2F4E-4AD6-BF77-7175B15425A7}" destId="{78FDBDC0-6BEE-4741-A588-C57891AFD8EC}" srcOrd="5" destOrd="0" parTransId="{F9CD408C-369F-4F7E-9625-71C50A1DBADD}" sibTransId="{B03F5B91-AE79-4CC4-948A-4D8F7F36475F}"/>
    <dgm:cxn modelId="{B3CB6E3E-95E5-4549-8339-C9C793E326EB}" srcId="{513FFBF2-2F4E-4AD6-BF77-7175B15425A7}" destId="{7DF6F80E-06F1-4355-86B0-6783D17C7CE6}" srcOrd="4" destOrd="0" parTransId="{AFB43E1C-DE96-4EB7-936A-6A975AFE48EF}" sibTransId="{47C2BFE8-3BD0-4DE8-B817-F5D3D63ED630}"/>
    <dgm:cxn modelId="{276CB85D-84AC-4C9E-91E7-416A8BA3F4A6}" srcId="{513FFBF2-2F4E-4AD6-BF77-7175B15425A7}" destId="{368C4B15-A48B-4B79-897A-102D931C1A7D}" srcOrd="6" destOrd="0" parTransId="{4911FBFF-56A2-4319-86C9-1BA835EE6A8C}" sibTransId="{6FD9B4B6-C909-46D3-9014-1093607A48FC}"/>
    <dgm:cxn modelId="{6581C55D-46B4-4A49-8243-36B8C84D0182}" type="presOf" srcId="{559F4C82-5F2C-41B9-8614-DDC05090B537}" destId="{8181EFCD-DD47-485D-827C-AEADB7C16366}" srcOrd="0" destOrd="3" presId="urn:microsoft.com/office/officeart/2005/8/layout/default"/>
    <dgm:cxn modelId="{C9AFF662-7493-48D2-B319-105B2B883D12}" srcId="{C7E2FD9D-BF9E-4589-8305-C9EAD03AD7AE}" destId="{9855FFC3-5B9C-4DA1-ABA8-F4440C536506}" srcOrd="3" destOrd="0" parTransId="{282A3D7D-A29E-4BCD-AB52-80FFB02638C8}" sibTransId="{A5C62ED4-211A-42CF-8771-5B548461673A}"/>
    <dgm:cxn modelId="{5D4D7868-0636-4EE8-B224-5F9BFB1CF8C0}" type="presOf" srcId="{52D51A25-0F76-4146-BBB3-B7C31D2C77DC}" destId="{900DACDB-527A-4663-9E4B-4BEA8C611C0C}" srcOrd="0" destOrd="14" presId="urn:microsoft.com/office/officeart/2005/8/layout/default"/>
    <dgm:cxn modelId="{3500F16B-ADA5-4901-8773-5628732111AA}" srcId="{513FFBF2-2F4E-4AD6-BF77-7175B15425A7}" destId="{401F9480-44C8-4A74-AFD0-A06A6D9175FD}" srcOrd="8" destOrd="0" parTransId="{334DB8C2-617C-4FEA-9A87-3BD71C74B35E}" sibTransId="{6790A104-F795-4E0B-8451-F10BBD4F5FC6}"/>
    <dgm:cxn modelId="{ED8D816E-E5A8-44FB-BAF7-84223A6DE57B}" srcId="{513FFBF2-2F4E-4AD6-BF77-7175B15425A7}" destId="{2D1D43D5-93B9-40A8-B973-1DD3EFF171E7}" srcOrd="1" destOrd="0" parTransId="{95BB69AB-0EA6-4408-BBB3-0C0EAC6E18D4}" sibTransId="{A788089E-B71B-4F1B-AC43-8C877E0FE8A9}"/>
    <dgm:cxn modelId="{E1198370-7349-4C3E-8E12-063901C55BEB}" srcId="{132F2758-B9FD-48D4-8B06-DFE0DFEC0608}" destId="{C7E2FD9D-BF9E-4589-8305-C9EAD03AD7AE}" srcOrd="1" destOrd="0" parTransId="{529E86F9-60FF-48CE-B0C6-7D2C32AAD78B}" sibTransId="{E1ED0EF2-8910-4ECC-8BCF-056E4AAD9A19}"/>
    <dgm:cxn modelId="{B01D7F75-DDB5-414D-9E43-E6F98A15AC1F}" srcId="{513FFBF2-2F4E-4AD6-BF77-7175B15425A7}" destId="{370A7485-5D2D-4826-A5B8-8C7168BEA8E7}" srcOrd="0" destOrd="0" parTransId="{CD270D80-56A9-47A7-934F-33444B2BB677}" sibTransId="{AD85FBE6-6EB2-4A4A-B1E1-D7A8A01A5354}"/>
    <dgm:cxn modelId="{16ED7356-8506-4C2D-B5F5-C22FCCB2F53D}" srcId="{C7E2FD9D-BF9E-4589-8305-C9EAD03AD7AE}" destId="{C58F0042-1FEE-4F9D-8C49-19654E2D36A5}" srcOrd="8" destOrd="0" parTransId="{E23A9350-EA58-4687-BBC5-B15B1202AE9E}" sibTransId="{3D92B3F3-44E0-4094-966F-193E2E52C495}"/>
    <dgm:cxn modelId="{8FC35976-1636-41CD-BCB5-00F9B5B729D3}" type="presOf" srcId="{132F2758-B9FD-48D4-8B06-DFE0DFEC0608}" destId="{898173CC-1A38-4919-ACD9-CDE24AE531CA}" srcOrd="0" destOrd="0" presId="urn:microsoft.com/office/officeart/2005/8/layout/default"/>
    <dgm:cxn modelId="{86A5A156-ADCD-48E6-8FC4-D59E224E1309}" type="presOf" srcId="{9F4E1E55-FE0A-4246-BEB0-708CAB43341E}" destId="{900DACDB-527A-4663-9E4B-4BEA8C611C0C}" srcOrd="0" destOrd="1" presId="urn:microsoft.com/office/officeart/2005/8/layout/default"/>
    <dgm:cxn modelId="{4B1B9178-5284-47BB-8870-AB32957FE752}" srcId="{C7E2FD9D-BF9E-4589-8305-C9EAD03AD7AE}" destId="{BA01E3A0-236D-496A-982E-1BF79CE07E94}" srcOrd="7" destOrd="0" parTransId="{3E79FB82-E030-4B87-9BC4-2C29ED77B5AE}" sibTransId="{6A13D9CE-86B2-4C3E-93A7-A4D876F3B465}"/>
    <dgm:cxn modelId="{0BD6A459-76D0-4776-906A-64DF640E6DDA}" srcId="{C7E2FD9D-BF9E-4589-8305-C9EAD03AD7AE}" destId="{D3E79E8E-06E5-4B97-8DB6-AC42EF93EF13}" srcOrd="12" destOrd="0" parTransId="{98397CB8-96D0-46D4-8A73-1ECC13143711}" sibTransId="{6E967827-0A6A-4A2F-9FD1-BB013D3274B5}"/>
    <dgm:cxn modelId="{6260E179-DAB3-43E8-A2B4-6C84C1FFA415}" srcId="{C7E2FD9D-BF9E-4589-8305-C9EAD03AD7AE}" destId="{A43BD77B-9BDF-4F59-BBAF-6B54C64D31EC}" srcOrd="5" destOrd="0" parTransId="{B869EF00-93F9-40D7-86BA-7729BCDB67D4}" sibTransId="{75631DDF-30DE-4BA1-9D53-E13632E23F9D}"/>
    <dgm:cxn modelId="{AF913F7B-387D-4805-88DB-DCA2DADC6C10}" srcId="{C7E2FD9D-BF9E-4589-8305-C9EAD03AD7AE}" destId="{5ED52D62-78DC-4375-A8E8-EA9D012461E1}" srcOrd="14" destOrd="0" parTransId="{40B2A62E-4741-44F9-AE26-BC48C116FA91}" sibTransId="{BCADFD3F-BB94-4F52-9967-CB1590E61B9E}"/>
    <dgm:cxn modelId="{02FA9282-C20F-447E-8496-CEDA2CF18A8A}" type="presOf" srcId="{2D1D43D5-93B9-40A8-B973-1DD3EFF171E7}" destId="{8181EFCD-DD47-485D-827C-AEADB7C16366}" srcOrd="0" destOrd="2" presId="urn:microsoft.com/office/officeart/2005/8/layout/default"/>
    <dgm:cxn modelId="{9CE55D86-CC6C-4F15-AFFB-A6F2651B2DB0}" type="presOf" srcId="{758DAC48-88C5-49E3-B3AF-E76D03BE2859}" destId="{8181EFCD-DD47-485D-827C-AEADB7C16366}" srcOrd="0" destOrd="14" presId="urn:microsoft.com/office/officeart/2005/8/layout/default"/>
    <dgm:cxn modelId="{3E4ACE89-03C1-4B99-9165-115F079A6244}" srcId="{C7E2FD9D-BF9E-4589-8305-C9EAD03AD7AE}" destId="{52D51A25-0F76-4146-BBB3-B7C31D2C77DC}" srcOrd="13" destOrd="0" parTransId="{3205168B-46F7-41CB-AFEA-DBE0E8E8A8BC}" sibTransId="{B7196598-5315-4325-B49E-3A6A7F077024}"/>
    <dgm:cxn modelId="{FE58168F-3971-420B-8371-FC4C2150B530}" srcId="{C7E2FD9D-BF9E-4589-8305-C9EAD03AD7AE}" destId="{9F4E1E55-FE0A-4246-BEB0-708CAB43341E}" srcOrd="0" destOrd="0" parTransId="{63019AC4-8341-4B94-A27A-2DAB913E4EBB}" sibTransId="{9322BFD6-C723-46FE-AF97-7DB497376C65}"/>
    <dgm:cxn modelId="{4D042D97-7F97-4C1B-BA51-216FBC834DCF}" srcId="{513FFBF2-2F4E-4AD6-BF77-7175B15425A7}" destId="{60A5A659-608C-4EB5-89C2-6EA2DBCEED2F}" srcOrd="10" destOrd="0" parTransId="{736DF36B-B43D-4CA5-BDA9-AF3859334DB8}" sibTransId="{2C34F633-8E79-470B-B4F7-D27DD2D6BF7C}"/>
    <dgm:cxn modelId="{0FF5A49D-D474-4915-B00A-507A0E5B9881}" srcId="{513FFBF2-2F4E-4AD6-BF77-7175B15425A7}" destId="{B828116E-4797-41E3-9B5F-15DB67F4BF53}" srcOrd="12" destOrd="0" parTransId="{C8F2D324-FA80-4367-970B-AF4C2379F888}" sibTransId="{3E6C9998-3EC8-4759-B7D7-7125322EE4F2}"/>
    <dgm:cxn modelId="{40E24CA0-DFC1-4732-8137-FF29FA1033B2}" srcId="{132F2758-B9FD-48D4-8B06-DFE0DFEC0608}" destId="{513FFBF2-2F4E-4AD6-BF77-7175B15425A7}" srcOrd="0" destOrd="0" parTransId="{40AC1F1C-C054-4E88-AD4A-9BD0439288FB}" sibTransId="{5A4FB693-3744-432A-8ED8-4CA4C89C04EC}"/>
    <dgm:cxn modelId="{241689A0-60C8-4680-96EB-A01CD5817995}" type="presOf" srcId="{30DEA7D5-C505-4B8F-9719-4194EDAAF496}" destId="{8181EFCD-DD47-485D-827C-AEADB7C16366}" srcOrd="0" destOrd="10" presId="urn:microsoft.com/office/officeart/2005/8/layout/default"/>
    <dgm:cxn modelId="{1AEECFA4-7E0D-493B-A9D9-0EEE2310B56D}" srcId="{513FFBF2-2F4E-4AD6-BF77-7175B15425A7}" destId="{40068CFC-FA55-403A-B3B3-F44B40855151}" srcOrd="11" destOrd="0" parTransId="{26FC83C0-D769-4E0E-85CB-D0C65B4F1DCD}" sibTransId="{18E2A7E3-0C35-488E-897C-9C9E75984C8C}"/>
    <dgm:cxn modelId="{DE06D9B4-BD70-472F-BC53-629D6E9F47DF}" type="presOf" srcId="{513FFBF2-2F4E-4AD6-BF77-7175B15425A7}" destId="{8181EFCD-DD47-485D-827C-AEADB7C16366}" srcOrd="0" destOrd="0" presId="urn:microsoft.com/office/officeart/2005/8/layout/default"/>
    <dgm:cxn modelId="{A828DEB6-9607-469A-9F99-FCC937DFA6C5}" type="presOf" srcId="{78FDBDC0-6BEE-4741-A588-C57891AFD8EC}" destId="{8181EFCD-DD47-485D-827C-AEADB7C16366}" srcOrd="0" destOrd="6" presId="urn:microsoft.com/office/officeart/2005/8/layout/default"/>
    <dgm:cxn modelId="{BC8D38B7-8ABA-4710-A58B-1BC350796660}" srcId="{C7E2FD9D-BF9E-4589-8305-C9EAD03AD7AE}" destId="{0918F836-358B-48FD-9797-3AA384E32F26}" srcOrd="4" destOrd="0" parTransId="{4CA59603-0E58-4282-86D3-96E582080EAA}" sibTransId="{C7CCC750-EBDE-4609-B298-574B6DFEB8FB}"/>
    <dgm:cxn modelId="{CC2DFEBF-C259-4CD2-B0B6-7A4A4078C6F9}" type="presOf" srcId="{BA01E3A0-236D-496A-982E-1BF79CE07E94}" destId="{900DACDB-527A-4663-9E4B-4BEA8C611C0C}" srcOrd="0" destOrd="8" presId="urn:microsoft.com/office/officeart/2005/8/layout/default"/>
    <dgm:cxn modelId="{E01273C2-0A74-4816-8AFD-D6CC3B1A2CB9}" type="presOf" srcId="{9AE933BC-0649-4A0C-8397-27DE362BAE35}" destId="{900DACDB-527A-4663-9E4B-4BEA8C611C0C}" srcOrd="0" destOrd="7" presId="urn:microsoft.com/office/officeart/2005/8/layout/default"/>
    <dgm:cxn modelId="{DD3F15C4-529A-4963-8116-E53D89EC187A}" srcId="{513FFBF2-2F4E-4AD6-BF77-7175B15425A7}" destId="{758DAC48-88C5-49E3-B3AF-E76D03BE2859}" srcOrd="13" destOrd="0" parTransId="{568F4270-2D95-41BC-85BE-46CAA9016DED}" sibTransId="{0155CA76-4B5C-4ADE-8369-051EA7E0809F}"/>
    <dgm:cxn modelId="{7C9D92C5-EFBC-4170-BD60-63722A637E7C}" type="presOf" srcId="{D3E79E8E-06E5-4B97-8DB6-AC42EF93EF13}" destId="{900DACDB-527A-4663-9E4B-4BEA8C611C0C}" srcOrd="0" destOrd="13" presId="urn:microsoft.com/office/officeart/2005/8/layout/default"/>
    <dgm:cxn modelId="{9EAE73C7-D132-4549-98B6-EAAA654B0C00}" type="presOf" srcId="{0918F836-358B-48FD-9797-3AA384E32F26}" destId="{900DACDB-527A-4663-9E4B-4BEA8C611C0C}" srcOrd="0" destOrd="5" presId="urn:microsoft.com/office/officeart/2005/8/layout/default"/>
    <dgm:cxn modelId="{EFEBDDCD-B466-46AD-BD03-D4CB16FA3AC9}" srcId="{C7E2FD9D-BF9E-4589-8305-C9EAD03AD7AE}" destId="{FE8B1B35-364A-4FA2-A26E-B7F46606C309}" srcOrd="9" destOrd="0" parTransId="{A89CBF83-B666-4B49-938A-7F7472607244}" sibTransId="{32368809-BF99-4F44-9DBE-B24F65884C65}"/>
    <dgm:cxn modelId="{80BFD9D6-79C5-422F-8386-FF0060262E5E}" type="presOf" srcId="{C58F0042-1FEE-4F9D-8C49-19654E2D36A5}" destId="{900DACDB-527A-4663-9E4B-4BEA8C611C0C}" srcOrd="0" destOrd="9" presId="urn:microsoft.com/office/officeart/2005/8/layout/default"/>
    <dgm:cxn modelId="{0E4C51D8-9CBC-4BB1-B49D-84FA7C6FD627}" type="presOf" srcId="{370A7485-5D2D-4826-A5B8-8C7168BEA8E7}" destId="{8181EFCD-DD47-485D-827C-AEADB7C16366}" srcOrd="0" destOrd="1" presId="urn:microsoft.com/office/officeart/2005/8/layout/default"/>
    <dgm:cxn modelId="{2C676DDE-019F-4677-A07A-221758E2A983}" type="presOf" srcId="{9855FFC3-5B9C-4DA1-ABA8-F4440C536506}" destId="{900DACDB-527A-4663-9E4B-4BEA8C611C0C}" srcOrd="0" destOrd="4" presId="urn:microsoft.com/office/officeart/2005/8/layout/default"/>
    <dgm:cxn modelId="{C3868BDF-7DB4-4C2C-A3EA-5986BDA3DC25}" type="presOf" srcId="{401F9480-44C8-4A74-AFD0-A06A6D9175FD}" destId="{8181EFCD-DD47-485D-827C-AEADB7C16366}" srcOrd="0" destOrd="9" presId="urn:microsoft.com/office/officeart/2005/8/layout/default"/>
    <dgm:cxn modelId="{87FA9EE1-2221-41FD-A32C-807CAE1B0F10}" type="presOf" srcId="{B828116E-4797-41E3-9B5F-15DB67F4BF53}" destId="{8181EFCD-DD47-485D-827C-AEADB7C16366}" srcOrd="0" destOrd="13" presId="urn:microsoft.com/office/officeart/2005/8/layout/default"/>
    <dgm:cxn modelId="{5C2CFDE3-6B81-4AB8-AB30-CD83D5E28761}" type="presOf" srcId="{5ED52D62-78DC-4375-A8E8-EA9D012461E1}" destId="{900DACDB-527A-4663-9E4B-4BEA8C611C0C}" srcOrd="0" destOrd="15" presId="urn:microsoft.com/office/officeart/2005/8/layout/default"/>
    <dgm:cxn modelId="{67959AE6-2457-4A0C-9189-FB9B5EF5AC93}" type="presOf" srcId="{CBCC07B1-D4ED-45F7-9F7F-C3DE43B2D038}" destId="{900DACDB-527A-4663-9E4B-4BEA8C611C0C}" srcOrd="0" destOrd="12" presId="urn:microsoft.com/office/officeart/2005/8/layout/default"/>
    <dgm:cxn modelId="{F8FF9AF1-32AB-42EE-ACC2-CE6962B0E570}" srcId="{C7E2FD9D-BF9E-4589-8305-C9EAD03AD7AE}" destId="{4D024568-5A8E-484C-83B8-8CA5D9CFAFC8}" srcOrd="10" destOrd="0" parTransId="{31FE7D5B-49AE-4110-8D2B-C7C41611AFDE}" sibTransId="{BE7BA20E-C80F-449D-A7AD-3EE9E1E0D3D1}"/>
    <dgm:cxn modelId="{4BD2498E-CB43-417E-9FCB-92985AA5F03A}" type="presParOf" srcId="{898173CC-1A38-4919-ACD9-CDE24AE531CA}" destId="{8181EFCD-DD47-485D-827C-AEADB7C16366}" srcOrd="0" destOrd="0" presId="urn:microsoft.com/office/officeart/2005/8/layout/default"/>
    <dgm:cxn modelId="{5D3150F2-7A20-4422-A38D-35401ECC72B9}" type="presParOf" srcId="{898173CC-1A38-4919-ACD9-CDE24AE531CA}" destId="{37ABC4FF-69E4-41B6-B2DD-8302D2A3F3F0}" srcOrd="1" destOrd="0" presId="urn:microsoft.com/office/officeart/2005/8/layout/default"/>
    <dgm:cxn modelId="{9B084417-ED2C-4BF0-A326-8FE157C06F75}" type="presParOf" srcId="{898173CC-1A38-4919-ACD9-CDE24AE531CA}" destId="{900DACDB-527A-4663-9E4B-4BEA8C611C0C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81EFCD-DD47-485D-827C-AEADB7C16366}">
      <dsp:nvSpPr>
        <dsp:cNvPr id="0" name=""/>
        <dsp:cNvSpPr/>
      </dsp:nvSpPr>
      <dsp:spPr>
        <a:xfrm>
          <a:off x="0" y="0"/>
          <a:ext cx="3283923" cy="5236364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Infor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bg1"/>
              </a:solidFill>
            </a:rPr>
            <a:t>Install patches/</a:t>
          </a:r>
          <a:r>
            <a:rPr lang="en-US" sz="1400" kern="1200" baseline="0" dirty="0">
              <a:solidFill>
                <a:schemeClr val="bg1"/>
              </a:solidFill>
            </a:rPr>
            <a:t>upgrades</a:t>
          </a:r>
          <a:endParaRPr lang="en-US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baseline="0" dirty="0">
              <a:solidFill>
                <a:schemeClr val="bg1"/>
              </a:solidFill>
            </a:rPr>
            <a:t>Backups and restores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baseline="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baseline="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bg1"/>
              </a:solidFill>
            </a:rPr>
            <a:t>Manage all SSL certificates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bg1"/>
              </a:solidFill>
            </a:rPr>
            <a:t>Install OS</a:t>
          </a:r>
          <a:r>
            <a:rPr lang="en-US" sz="1400" kern="1200" baseline="0" dirty="0">
              <a:solidFill>
                <a:schemeClr val="bg1"/>
              </a:solidFill>
            </a:rPr>
            <a:t> and DB patches/upgrades</a:t>
          </a:r>
          <a:endParaRPr lang="en-US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baseline="0" dirty="0">
              <a:solidFill>
                <a:schemeClr val="bg1"/>
              </a:solidFill>
            </a:rPr>
            <a:t>Create, manage and tune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baseline="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baseline="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baseline="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bg1"/>
              </a:solidFill>
            </a:rPr>
            <a:t>Install</a:t>
          </a:r>
          <a:r>
            <a:rPr lang="en-US" sz="1400" kern="1200" baseline="0" dirty="0">
              <a:solidFill>
                <a:schemeClr val="bg1"/>
              </a:solidFill>
            </a:rPr>
            <a:t> patches / upgrades</a:t>
          </a:r>
        </a:p>
      </dsp:txBody>
      <dsp:txXfrm>
        <a:off x="0" y="0"/>
        <a:ext cx="3283923" cy="5236364"/>
      </dsp:txXfrm>
    </dsp:sp>
    <dsp:sp modelId="{900DACDB-527A-4663-9E4B-4BEA8C611C0C}">
      <dsp:nvSpPr>
        <dsp:cNvPr id="0" name=""/>
        <dsp:cNvSpPr/>
      </dsp:nvSpPr>
      <dsp:spPr>
        <a:xfrm>
          <a:off x="3418798" y="0"/>
          <a:ext cx="3443579" cy="5236364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</a:rPr>
            <a:t>Customers/Partners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 baseline="0" dirty="0">
              <a:solidFill>
                <a:schemeClr val="bg1"/>
              </a:solidFill>
            </a:rPr>
            <a:t>User administration</a:t>
          </a:r>
          <a:endParaRPr lang="en-US" sz="1200" b="0" kern="1200" dirty="0">
            <a:solidFill>
              <a:schemeClr val="bg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 baseline="0" dirty="0">
              <a:solidFill>
                <a:schemeClr val="bg1"/>
              </a:solidFill>
            </a:rPr>
            <a:t>Batch and job queue management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b="0" kern="1200" baseline="0" dirty="0">
            <a:solidFill>
              <a:schemeClr val="bg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b="0" kern="1200" baseline="0" dirty="0">
            <a:solidFill>
              <a:schemeClr val="bg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b="0" kern="1200" baseline="0" dirty="0">
            <a:solidFill>
              <a:schemeClr val="bg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b="0" kern="1200" baseline="0" dirty="0">
            <a:solidFill>
              <a:schemeClr val="bg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 dirty="0">
              <a:solidFill>
                <a:schemeClr val="bg1"/>
              </a:solidFill>
            </a:rPr>
            <a:t>Create and manage: Security</a:t>
          </a:r>
          <a:r>
            <a:rPr lang="en-US" sz="1200" b="0" kern="1200" baseline="0" dirty="0">
              <a:solidFill>
                <a:schemeClr val="bg1"/>
              </a:solidFill>
            </a:rPr>
            <a:t> classes, roles, users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b="0" kern="1200" baseline="0" dirty="0">
            <a:solidFill>
              <a:schemeClr val="bg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b="0" kern="1200" baseline="0" dirty="0">
            <a:solidFill>
              <a:schemeClr val="bg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 dirty="0">
              <a:solidFill>
                <a:schemeClr val="bg1"/>
              </a:solidFill>
            </a:rPr>
            <a:t>General</a:t>
          </a:r>
          <a:r>
            <a:rPr lang="en-US" sz="1200" b="0" kern="1200" baseline="0" dirty="0">
              <a:solidFill>
                <a:schemeClr val="bg1"/>
              </a:solidFill>
            </a:rPr>
            <a:t> knowledge of implemented </a:t>
          </a:r>
          <a:r>
            <a:rPr lang="en-US" sz="1600" b="0" kern="1200" baseline="0" dirty="0">
              <a:solidFill>
                <a:schemeClr val="bg1"/>
              </a:solidFill>
            </a:rPr>
            <a:t>database</a:t>
          </a:r>
          <a:endParaRPr lang="en-US" sz="1600" b="0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b="0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b="0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b="0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>
              <a:solidFill>
                <a:schemeClr val="bg1"/>
              </a:solidFill>
            </a:rPr>
            <a:t>Test installed patches/upgrades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>
              <a:solidFill>
                <a:schemeClr val="bg1"/>
              </a:solidFill>
            </a:rPr>
            <a:t>Create and manage process flows,</a:t>
          </a:r>
          <a:r>
            <a:rPr lang="en-US" sz="1600" b="0" kern="1200" baseline="0" dirty="0">
              <a:solidFill>
                <a:schemeClr val="bg1"/>
              </a:solidFill>
            </a:rPr>
            <a:t> </a:t>
          </a:r>
          <a:r>
            <a:rPr lang="en-US" sz="1600" b="0" kern="1200" dirty="0">
              <a:solidFill>
                <a:schemeClr val="bg1"/>
              </a:solidFill>
            </a:rPr>
            <a:t>custom triggers, workflows</a:t>
          </a:r>
        </a:p>
      </dsp:txBody>
      <dsp:txXfrm>
        <a:off x="3418798" y="0"/>
        <a:ext cx="3443579" cy="52363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AB58A-E83F-45B5-BC1F-EB8E067EE180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36D2E-B50D-4AFD-9004-85B5B01C1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369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777875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0112" y="4496105"/>
            <a:ext cx="5486400" cy="4114800"/>
          </a:xfrm>
        </p:spPr>
        <p:txBody>
          <a:bodyPr/>
          <a:lstStyle/>
          <a:p>
            <a:pPr marL="0" lvl="1" defTabSz="1408409">
              <a:defRPr/>
            </a:pPr>
            <a:r>
              <a:rPr lang="en-US" baseline="0" dirty="0"/>
              <a:t>Lets take a look a simple Customer</a:t>
            </a:r>
            <a:r>
              <a:rPr lang="en-US" dirty="0"/>
              <a:t> Life Cycle process for a CloudSuite Industrial customer. </a:t>
            </a:r>
          </a:p>
          <a:p>
            <a:pPr marL="0" lvl="1" defTabSz="1408409">
              <a:defRPr/>
            </a:pPr>
            <a:endParaRPr lang="en-US" dirty="0"/>
          </a:p>
          <a:p>
            <a:pPr marL="0" lvl="1" defTabSz="1408409">
              <a:defRPr/>
            </a:pPr>
            <a:r>
              <a:rPr lang="en-US" dirty="0"/>
              <a:t>This is a simple view I put together that takes a customer from contract to go live. </a:t>
            </a:r>
          </a:p>
          <a:p>
            <a:pPr marL="0" lvl="1" defTabSz="1408409">
              <a:defRPr/>
            </a:pPr>
            <a:endParaRPr lang="en-US" dirty="0"/>
          </a:p>
          <a:p>
            <a:pPr marL="0" lvl="1" defTabSz="1408409">
              <a:defRPr/>
            </a:pPr>
            <a:r>
              <a:rPr lang="en-US" baseline="0" dirty="0"/>
              <a:t>Full Customer</a:t>
            </a:r>
            <a:r>
              <a:rPr lang="en-US" dirty="0"/>
              <a:t> life cycles can have a more cyclical view where after go live there is the ongoing relationship with the customer that is focused on</a:t>
            </a:r>
          </a:p>
          <a:p>
            <a:pPr marL="0" lvl="1" defTabSz="1408409">
              <a:defRPr/>
            </a:pPr>
            <a:endParaRPr lang="en-US" baseline="0" dirty="0"/>
          </a:p>
          <a:p>
            <a:pPr marL="285750" lvl="1" indent="-285750" defTabSz="1408409">
              <a:buFontTx/>
              <a:buChar char="-"/>
              <a:defRPr/>
            </a:pPr>
            <a:r>
              <a:rPr lang="en-US" sz="1600" dirty="0"/>
              <a:t>Making sure they are getting the value out of the system they invested in</a:t>
            </a:r>
          </a:p>
          <a:p>
            <a:pPr marL="285750" lvl="1" indent="-285750" defTabSz="1408409">
              <a:buFontTx/>
              <a:buChar char="-"/>
              <a:defRPr/>
            </a:pPr>
            <a:r>
              <a:rPr lang="en-US" sz="1600" dirty="0"/>
              <a:t>Exposing them to additional features and solutions with the hope of expanding share of wallet</a:t>
            </a:r>
          </a:p>
          <a:p>
            <a:pPr marL="0" lvl="1" defTabSz="1408409">
              <a:defRPr/>
            </a:pPr>
            <a:r>
              <a:rPr lang="en-US" sz="1600" dirty="0"/>
              <a:t>-    Securing Subscription Renewals</a:t>
            </a:r>
          </a:p>
          <a:p>
            <a:pPr marL="285750" lvl="1" indent="-285750" defTabSz="1408409">
              <a:buFontTx/>
              <a:buChar char="-"/>
              <a:defRPr/>
            </a:pPr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1465589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777875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D40DD-BC93-4D46-96F0-58214B8050CF}" type="slidenum">
              <a:rPr lang="en-US" sz="1000" smtClean="0">
                <a:latin typeface="Arial" pitchFamily="34" charset="0"/>
                <a:cs typeface="Arial" pitchFamily="34" charset="0"/>
              </a:rPr>
              <a:t>11</a:t>
            </a:fld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383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1E78-FE1F-43ED-B434-BE488A1B3F09}" type="datetimeFigureOut">
              <a:rPr lang="en-US" smtClean="0"/>
              <a:t>7/12/2018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92824B-0978-4970-95A5-C90EFCE704B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1E78-FE1F-43ED-B434-BE488A1B3F09}" type="datetimeFigureOut">
              <a:rPr lang="en-US" smtClean="0"/>
              <a:t>7/12/2018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2824B-0978-4970-95A5-C90EFCE704B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1E78-FE1F-43ED-B434-BE488A1B3F09}" type="datetimeFigureOut">
              <a:rPr lang="en-US" smtClean="0"/>
              <a:t>7/12/2018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2824B-0978-4970-95A5-C90EFCE704B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r10x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9029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1E78-FE1F-43ED-B434-BE488A1B3F09}" type="datetimeFigureOut">
              <a:rPr lang="en-US" smtClean="0"/>
              <a:t>7/12/2018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2824B-0978-4970-95A5-C90EFCE704B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1E78-FE1F-43ED-B434-BE488A1B3F09}" type="datetimeFigureOut">
              <a:rPr lang="en-US" smtClean="0"/>
              <a:t>7/12/2018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2824B-0978-4970-95A5-C90EFCE704B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1E78-FE1F-43ED-B434-BE488A1B3F09}" type="datetimeFigureOut">
              <a:rPr lang="en-US" smtClean="0"/>
              <a:t>7/12/2018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2824B-0978-4970-95A5-C90EFCE704B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1E78-FE1F-43ED-B434-BE488A1B3F09}" type="datetimeFigureOut">
              <a:rPr lang="en-US" smtClean="0"/>
              <a:t>7/12/2018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2824B-0978-4970-95A5-C90EFCE704B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1E78-FE1F-43ED-B434-BE488A1B3F09}" type="datetimeFigureOut">
              <a:rPr lang="en-US" smtClean="0"/>
              <a:t>7/12/2018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2824B-0978-4970-95A5-C90EFCE704B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1E78-FE1F-43ED-B434-BE488A1B3F09}" type="datetimeFigureOut">
              <a:rPr lang="en-US" smtClean="0"/>
              <a:t>7/12/2018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2824B-0978-4970-95A5-C90EFCE704B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1E78-FE1F-43ED-B434-BE488A1B3F09}" type="datetimeFigureOut">
              <a:rPr lang="en-US" smtClean="0"/>
              <a:t>7/12/2018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2824B-0978-4970-95A5-C90EFCE704B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1E78-FE1F-43ED-B434-BE488A1B3F09}" type="datetimeFigureOut">
              <a:rPr lang="en-US" smtClean="0"/>
              <a:t>7/12/2018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2824B-0978-4970-95A5-C90EFCE704B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6000">
              <a:schemeClr val="bg1">
                <a:tint val="80000"/>
                <a:satMod val="250000"/>
                <a:lumMod val="99000"/>
              </a:schemeClr>
            </a:gs>
            <a:gs pos="81000">
              <a:schemeClr val="bg1">
                <a:tint val="90000"/>
                <a:shade val="90000"/>
                <a:satMod val="200000"/>
              </a:schemeClr>
            </a:gs>
            <a:gs pos="92000">
              <a:schemeClr val="accent6">
                <a:lumMod val="40000"/>
                <a:lumOff val="6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A9A1E78-FE1F-43ED-B434-BE488A1B3F09}" type="datetimeFigureOut">
              <a:rPr lang="en-US" smtClean="0"/>
              <a:t>7/12/2018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592824B-0978-4970-95A5-C90EFCE704B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23" y="6281452"/>
            <a:ext cx="1765079" cy="5206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twitter.com/nogalisinc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tan@nogalis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err="1"/>
              <a:t>UpgradeX</a:t>
            </a:r>
            <a:r>
              <a:rPr lang="en-US" sz="4800" dirty="0"/>
              <a:t> and </a:t>
            </a:r>
            <a:r>
              <a:rPr lang="en-US" sz="4800" dirty="0" err="1"/>
              <a:t>CloudSuite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 you need to know</a:t>
            </a:r>
          </a:p>
        </p:txBody>
      </p:sp>
    </p:spTree>
    <p:extLst>
      <p:ext uri="{BB962C8B-B14F-4D97-AF65-F5344CB8AC3E}">
        <p14:creationId xmlns:p14="http://schemas.microsoft.com/office/powerpoint/2010/main" val="3153442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0743" y="4568"/>
            <a:ext cx="7768962" cy="853678"/>
          </a:xfrm>
        </p:spPr>
        <p:txBody>
          <a:bodyPr>
            <a:normAutofit/>
          </a:bodyPr>
          <a:lstStyle/>
          <a:p>
            <a:pPr algn="ctr"/>
            <a:r>
              <a:rPr lang="en-AU" sz="2800" dirty="0"/>
              <a:t>Infor CloudSuite Customer Life Cycle</a:t>
            </a:r>
            <a:endParaRPr lang="en-GB" sz="2000" dirty="0"/>
          </a:p>
        </p:txBody>
      </p:sp>
      <p:sp>
        <p:nvSpPr>
          <p:cNvPr id="99" name="Rectangle 98"/>
          <p:cNvSpPr/>
          <p:nvPr/>
        </p:nvSpPr>
        <p:spPr>
          <a:xfrm>
            <a:off x="2417449" y="2242404"/>
            <a:ext cx="1547546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598" tIns="28799" rIns="57598" bIns="287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b="1" dirty="0"/>
              <a:t>System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2404787" y="4218732"/>
            <a:ext cx="1547547" cy="3974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598" tIns="28799" rIns="57598" bIns="287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b="1" dirty="0"/>
              <a:t>Database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2410231" y="3214011"/>
            <a:ext cx="1562803" cy="38341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598" tIns="28799" rIns="57598" bIns="287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b="1" dirty="0"/>
              <a:t>Application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2405694" y="5535086"/>
            <a:ext cx="1559302" cy="51229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598" tIns="28799" rIns="57598" bIns="287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b="1" dirty="0"/>
              <a:t>Communicate Provisioning Complete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346010" y="2244622"/>
            <a:ext cx="149232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598" tIns="28799" rIns="57598" bIns="287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b="1" dirty="0"/>
              <a:t>Complete Contract</a:t>
            </a:r>
          </a:p>
        </p:txBody>
      </p:sp>
      <p:sp>
        <p:nvSpPr>
          <p:cNvPr id="117" name="Rectangle 116"/>
          <p:cNvSpPr/>
          <p:nvPr/>
        </p:nvSpPr>
        <p:spPr>
          <a:xfrm>
            <a:off x="346010" y="2870545"/>
            <a:ext cx="1492320" cy="5063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598" tIns="28799" rIns="57598" bIns="287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b="1" dirty="0"/>
              <a:t>Hand Off </a:t>
            </a:r>
          </a:p>
          <a:p>
            <a:pPr algn="ctr"/>
            <a:r>
              <a:rPr lang="en-US" sz="1000" b="1" dirty="0"/>
              <a:t>to Cloud Operations</a:t>
            </a:r>
          </a:p>
        </p:txBody>
      </p:sp>
      <p:sp>
        <p:nvSpPr>
          <p:cNvPr id="5" name="Notched Right Arrow 4"/>
          <p:cNvSpPr/>
          <p:nvPr/>
        </p:nvSpPr>
        <p:spPr>
          <a:xfrm>
            <a:off x="1916445" y="5964472"/>
            <a:ext cx="7086003" cy="853819"/>
          </a:xfrm>
          <a:prstGeom prst="notched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598" tIns="28799" rIns="57598" bIns="287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38854" y="6229798"/>
            <a:ext cx="6488389" cy="2308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</a:rPr>
              <a:t>Perform Backups,  System Monitoring/Maintenance, DB Maintenance</a:t>
            </a:r>
          </a:p>
        </p:txBody>
      </p:sp>
      <p:sp>
        <p:nvSpPr>
          <p:cNvPr id="54" name="Rectangle 53"/>
          <p:cNvSpPr/>
          <p:nvPr/>
        </p:nvSpPr>
        <p:spPr>
          <a:xfrm>
            <a:off x="2395034" y="4769528"/>
            <a:ext cx="1557300" cy="66683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598" tIns="28799" rIns="57598" bIns="287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b="1" dirty="0"/>
              <a:t>Setup Backup, Monitoring of System and Database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573518" y="2830597"/>
            <a:ext cx="1601201" cy="38341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598" tIns="28799" rIns="57598" bIns="287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b="1" dirty="0"/>
              <a:t>Application and Functional Configuration </a:t>
            </a:r>
          </a:p>
        </p:txBody>
      </p:sp>
      <p:sp>
        <p:nvSpPr>
          <p:cNvPr id="57" name="Rectangle 56"/>
          <p:cNvSpPr/>
          <p:nvPr/>
        </p:nvSpPr>
        <p:spPr>
          <a:xfrm>
            <a:off x="4550151" y="3376857"/>
            <a:ext cx="1608049" cy="37668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598" tIns="28799" rIns="57598" bIns="287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b="1" dirty="0"/>
              <a:t>End User Training</a:t>
            </a:r>
          </a:p>
        </p:txBody>
      </p:sp>
      <p:sp>
        <p:nvSpPr>
          <p:cNvPr id="52" name="Rectangle 51"/>
          <p:cNvSpPr/>
          <p:nvPr/>
        </p:nvSpPr>
        <p:spPr>
          <a:xfrm>
            <a:off x="4551772" y="4479923"/>
            <a:ext cx="1612051" cy="45988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598" tIns="28799" rIns="57598" bIns="287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b="1" dirty="0"/>
              <a:t>Load Codes, Parameters and Data</a:t>
            </a:r>
          </a:p>
        </p:txBody>
      </p:sp>
      <p:sp>
        <p:nvSpPr>
          <p:cNvPr id="53" name="Rectangle 52"/>
          <p:cNvSpPr/>
          <p:nvPr/>
        </p:nvSpPr>
        <p:spPr>
          <a:xfrm>
            <a:off x="4561370" y="5132424"/>
            <a:ext cx="1579412" cy="4139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598" tIns="28799" rIns="57598" bIns="287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b="1" dirty="0"/>
              <a:t>Go Live and Turn Over to Support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6552198" y="2303876"/>
            <a:ext cx="1519975" cy="60857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598" tIns="28799" rIns="57598" bIns="287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b="1" dirty="0"/>
              <a:t>System, DB, Application Support</a:t>
            </a:r>
          </a:p>
        </p:txBody>
      </p:sp>
      <p:sp>
        <p:nvSpPr>
          <p:cNvPr id="3" name="Right Arrow 2"/>
          <p:cNvSpPr/>
          <p:nvPr/>
        </p:nvSpPr>
        <p:spPr>
          <a:xfrm>
            <a:off x="234502" y="639859"/>
            <a:ext cx="8610294" cy="1536875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598" tIns="28799" rIns="57598" bIns="287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986312" y="1892127"/>
            <a:ext cx="105858" cy="284606"/>
          </a:xfrm>
          <a:prstGeom prst="down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598" tIns="28799" rIns="57598" bIns="287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Down Arrow 27"/>
          <p:cNvSpPr/>
          <p:nvPr/>
        </p:nvSpPr>
        <p:spPr>
          <a:xfrm>
            <a:off x="3138293" y="1916038"/>
            <a:ext cx="105858" cy="284606"/>
          </a:xfrm>
          <a:prstGeom prst="down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598" tIns="28799" rIns="57598" bIns="287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Down Arrow 28"/>
          <p:cNvSpPr/>
          <p:nvPr/>
        </p:nvSpPr>
        <p:spPr>
          <a:xfrm>
            <a:off x="5354176" y="1926554"/>
            <a:ext cx="105858" cy="284606"/>
          </a:xfrm>
          <a:prstGeom prst="down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598" tIns="28799" rIns="57598" bIns="287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Down Arrow 29"/>
          <p:cNvSpPr/>
          <p:nvPr/>
        </p:nvSpPr>
        <p:spPr>
          <a:xfrm>
            <a:off x="7257676" y="1944403"/>
            <a:ext cx="109019" cy="284606"/>
          </a:xfrm>
          <a:prstGeom prst="down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598" tIns="28799" rIns="57598" bIns="287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72" y="849667"/>
            <a:ext cx="1239457" cy="11471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2878" y="1384806"/>
            <a:ext cx="751122" cy="1692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1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Contract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662" y="800855"/>
            <a:ext cx="911073" cy="121488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411" y="828355"/>
            <a:ext cx="879272" cy="117247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129" y="849667"/>
            <a:ext cx="869095" cy="11589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66391" y="1414594"/>
            <a:ext cx="597615" cy="1692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1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Provision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20477" y="1418404"/>
            <a:ext cx="682988" cy="1692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1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Implement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72431" y="1364866"/>
            <a:ext cx="682988" cy="33855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1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Post Go Live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551772" y="2244623"/>
            <a:ext cx="1601201" cy="3962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598" tIns="28799" rIns="57598" bIns="287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b="1" dirty="0"/>
              <a:t>Create Users and Roles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561370" y="3907296"/>
            <a:ext cx="1601201" cy="46330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598" tIns="28799" rIns="57598" bIns="287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b="1" dirty="0"/>
              <a:t>Application and Functional Configuration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431706" y="2740287"/>
            <a:ext cx="1562803" cy="38341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598" tIns="28799" rIns="57598" bIns="287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b="1" dirty="0"/>
              <a:t>System Security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410231" y="3732276"/>
            <a:ext cx="1562803" cy="38341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598" tIns="28799" rIns="57598" bIns="287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b="1" dirty="0"/>
              <a:t>Tenant </a:t>
            </a:r>
          </a:p>
        </p:txBody>
      </p:sp>
    </p:spTree>
    <p:extLst>
      <p:ext uri="{BB962C8B-B14F-4D97-AF65-F5344CB8AC3E}">
        <p14:creationId xmlns:p14="http://schemas.microsoft.com/office/powerpoint/2010/main" val="179965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0"/>
                            </p:stCondLst>
                            <p:childTnLst>
                              <p:par>
                                <p:cTn id="7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18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1" grpId="0" animBg="1"/>
      <p:bldP spid="114" grpId="0" animBg="1"/>
      <p:bldP spid="115" grpId="0" animBg="1"/>
      <p:bldP spid="116" grpId="0" animBg="1"/>
      <p:bldP spid="117" grpId="0" animBg="1"/>
      <p:bldP spid="5" grpId="0" animBg="1"/>
      <p:bldP spid="54" grpId="0" animBg="1"/>
      <p:bldP spid="56" grpId="0" animBg="1"/>
      <p:bldP spid="57" grpId="0" animBg="1"/>
      <p:bldP spid="52" grpId="0" animBg="1"/>
      <p:bldP spid="53" grpId="0" animBg="1"/>
      <p:bldP spid="65" grpId="0" animBg="1"/>
      <p:bldP spid="3" grpId="0" animBg="1"/>
      <p:bldP spid="4" grpId="0" animBg="1"/>
      <p:bldP spid="28" grpId="0" animBg="1"/>
      <p:bldP spid="29" grpId="0" animBg="1"/>
      <p:bldP spid="30" grpId="0" animBg="1"/>
      <p:bldP spid="7" grpId="0"/>
      <p:bldP spid="8" grpId="0"/>
      <p:bldP spid="9" grpId="0"/>
      <p:bldP spid="11" grpId="0"/>
      <p:bldP spid="34" grpId="0" animBg="1"/>
      <p:bldP spid="35" grpId="0" animBg="1"/>
      <p:bldP spid="36" grpId="0" animBg="1"/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860752330"/>
              </p:ext>
            </p:extLst>
          </p:nvPr>
        </p:nvGraphicFramePr>
        <p:xfrm>
          <a:off x="2143809" y="1295400"/>
          <a:ext cx="7000191" cy="5236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1447800" y="685800"/>
            <a:ext cx="6531429" cy="728663"/>
          </a:xfrm>
        </p:spPr>
        <p:txBody>
          <a:bodyPr/>
          <a:lstStyle/>
          <a:p>
            <a:r>
              <a:rPr lang="en-US" sz="3000" dirty="0"/>
              <a:t>Infor CloudSuite</a:t>
            </a:r>
            <a:br>
              <a:rPr lang="en-US" sz="3000" dirty="0"/>
            </a:br>
            <a:r>
              <a:rPr lang="en-US" sz="2800" dirty="0"/>
              <a:t>Roles and Responsibilities – examples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99580" y="1864742"/>
            <a:ext cx="1484024" cy="703279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598" tIns="28799" rIns="57598" bIns="287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System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99580" y="2889324"/>
            <a:ext cx="1484024" cy="703279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598" tIns="28799" rIns="57598" bIns="287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Security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99580" y="4091832"/>
            <a:ext cx="1484024" cy="703279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598" tIns="28799" rIns="57598" bIns="287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Database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99580" y="5307402"/>
            <a:ext cx="1484024" cy="703279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598" tIns="28799" rIns="57598" bIns="287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331231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181EFCD-DD47-485D-827C-AEADB7C163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graphicEl>
                                              <a:dgm id="{8181EFCD-DD47-485D-827C-AEADB7C163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00DACDB-527A-4663-9E4B-4BEA8C611C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graphicEl>
                                              <a:dgm id="{900DACDB-527A-4663-9E4B-4BEA8C611C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P spid="8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83628"/>
            <a:ext cx="8839200" cy="3016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8385" y="590291"/>
            <a:ext cx="8647229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The Infor CloudSuite Model</a:t>
            </a:r>
          </a:p>
        </p:txBody>
      </p:sp>
    </p:spTree>
    <p:extLst>
      <p:ext uri="{BB962C8B-B14F-4D97-AF65-F5344CB8AC3E}">
        <p14:creationId xmlns:p14="http://schemas.microsoft.com/office/powerpoint/2010/main" val="3830955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609185"/>
              </p:ext>
            </p:extLst>
          </p:nvPr>
        </p:nvGraphicFramePr>
        <p:xfrm>
          <a:off x="228600" y="1905000"/>
          <a:ext cx="8610599" cy="3403810"/>
        </p:xfrm>
        <a:graphic>
          <a:graphicData uri="http://schemas.openxmlformats.org/drawingml/2006/table">
            <a:tbl>
              <a:tblPr firstRow="1" bandRow="1"/>
              <a:tblGrid>
                <a:gridCol w="1109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9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42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10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10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52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92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87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3107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9406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/>
                        <a:t>Who</a:t>
                      </a:r>
                    </a:p>
                  </a:txBody>
                  <a:tcPr marL="102461" marR="102461" marT="51230" marB="5123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C6FA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/>
                        <a:t>Solution Provisioning</a:t>
                      </a:r>
                    </a:p>
                  </a:txBody>
                  <a:tcPr marL="102461" marR="102461" marT="51230" marB="51230" anchor="ctr" anchorCtr="1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C6FA"/>
                    </a:solidFill>
                  </a:tcPr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/>
                        <a:t>Implement</a:t>
                      </a:r>
                    </a:p>
                  </a:txBody>
                  <a:tcPr marL="102461" marR="102461" marT="51230" marB="5123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C6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/>
                        <a:t>Support</a:t>
                      </a:r>
                    </a:p>
                  </a:txBody>
                  <a:tcPr marL="102461" marR="102461" marT="51230" marB="5123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C6FA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/>
                        <a:t>Renewals</a:t>
                      </a:r>
                    </a:p>
                  </a:txBody>
                  <a:tcPr marL="102461" marR="102461" marT="51230" marB="5123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C6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3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/>
                        <a:t>Set-up/</a:t>
                      </a:r>
                    </a:p>
                    <a:p>
                      <a:pPr algn="ctr"/>
                      <a:r>
                        <a:rPr lang="en-US" sz="1200" dirty="0"/>
                        <a:t>Configure</a:t>
                      </a:r>
                    </a:p>
                  </a:txBody>
                  <a:tcPr marL="102461" marR="102461" marT="51230" marB="51230" anchor="ctr" anchorCtr="1">
                    <a:lnL w="381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C6F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/>
                        <a:t>Data</a:t>
                      </a:r>
                      <a:r>
                        <a:rPr lang="en-US" sz="1200" baseline="0" dirty="0"/>
                        <a:t> Migration</a:t>
                      </a:r>
                      <a:endParaRPr lang="en-US" sz="1200" dirty="0"/>
                    </a:p>
                  </a:txBody>
                  <a:tcPr marL="102461" marR="102461" marT="51230" marB="5123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C6F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/>
                        <a:t>Integration</a:t>
                      </a:r>
                      <a:r>
                        <a:rPr lang="en-US" sz="1200" baseline="0" dirty="0"/>
                        <a:t> &amp; Reporting</a:t>
                      </a:r>
                      <a:endParaRPr lang="en-US" sz="1200" dirty="0"/>
                    </a:p>
                  </a:txBody>
                  <a:tcPr marL="102461" marR="102461" marT="51230" marB="5123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C6F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/>
                        <a:t>Change Management</a:t>
                      </a:r>
                    </a:p>
                  </a:txBody>
                  <a:tcPr marL="102461" marR="102461" marT="51230" marB="5123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C6F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/>
                        <a:t>Customer</a:t>
                      </a:r>
                      <a:r>
                        <a:rPr lang="en-US" sz="1200" baseline="0" dirty="0"/>
                        <a:t> Training</a:t>
                      </a:r>
                      <a:endParaRPr lang="en-US" sz="1200" dirty="0"/>
                    </a:p>
                  </a:txBody>
                  <a:tcPr marL="102461" marR="102461" marT="51230" marB="51230" anchor="ctr" anchorCtr="1">
                    <a:lnL w="12700" cmpd="sng">
                      <a:solidFill>
                        <a:sysClr val="window" lastClr="FFFFFF"/>
                      </a:solidFill>
                    </a:lnL>
                    <a:lnR w="381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C6FA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66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300" b="1" dirty="0"/>
                        <a:t>Customer/</a:t>
                      </a:r>
                    </a:p>
                    <a:p>
                      <a:pPr algn="ctr"/>
                      <a:r>
                        <a:rPr lang="en-US" sz="1300" b="1" dirty="0"/>
                        <a:t>Partner</a:t>
                      </a:r>
                    </a:p>
                  </a:txBody>
                  <a:tcPr marL="102461" marR="102461" marT="51230" marB="5123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C6F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3100" dirty="0"/>
                    </a:p>
                  </a:txBody>
                  <a:tcPr marL="102461" marR="102461" marT="51230" marB="51230" anchor="ctr" anchorCtr="1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C6F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571500" indent="-571500">
                        <a:buClrTx/>
                        <a:buFont typeface="Wingdings" panose="05000000000000000000" pitchFamily="2" charset="2"/>
                        <a:buChar char="ü"/>
                      </a:pPr>
                      <a:r>
                        <a:rPr lang="en-US" sz="3100" dirty="0"/>
                        <a:t> </a:t>
                      </a:r>
                    </a:p>
                  </a:txBody>
                  <a:tcPr marL="102461" marR="102461" marT="51230" marB="5123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C6F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571500" indent="-571500">
                        <a:buClrTx/>
                        <a:buFont typeface="Wingdings" panose="05000000000000000000" pitchFamily="2" charset="2"/>
                        <a:buChar char="ü"/>
                      </a:pPr>
                      <a:r>
                        <a:rPr lang="en-US" sz="3100" dirty="0"/>
                        <a:t> </a:t>
                      </a:r>
                    </a:p>
                  </a:txBody>
                  <a:tcPr marL="102461" marR="102461" marT="51230" marB="5123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C6F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571500" indent="-571500">
                        <a:buClrTx/>
                        <a:buFont typeface="Wingdings" panose="05000000000000000000" pitchFamily="2" charset="2"/>
                        <a:buChar char="ü"/>
                      </a:pPr>
                      <a:r>
                        <a:rPr lang="en-US" sz="3100" dirty="0"/>
                        <a:t> </a:t>
                      </a:r>
                    </a:p>
                  </a:txBody>
                  <a:tcPr marL="102461" marR="102461" marT="51230" marB="5123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C6F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571500" indent="-571500">
                        <a:buClrTx/>
                        <a:buFont typeface="Wingdings" panose="05000000000000000000" pitchFamily="2" charset="2"/>
                        <a:buChar char="ü"/>
                      </a:pPr>
                      <a:r>
                        <a:rPr lang="en-US" sz="3100" dirty="0"/>
                        <a:t> </a:t>
                      </a:r>
                    </a:p>
                  </a:txBody>
                  <a:tcPr marL="102461" marR="102461" marT="51230" marB="5123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C6F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571500" indent="-571500">
                        <a:buClrTx/>
                        <a:buFont typeface="Wingdings" panose="05000000000000000000" pitchFamily="2" charset="2"/>
                        <a:buChar char="ü"/>
                      </a:pPr>
                      <a:r>
                        <a:rPr lang="en-US" sz="3100" dirty="0"/>
                        <a:t> </a:t>
                      </a:r>
                    </a:p>
                  </a:txBody>
                  <a:tcPr marL="102461" marR="102461" marT="51230" marB="5123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C6F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3100" dirty="0"/>
                    </a:p>
                  </a:txBody>
                  <a:tcPr marL="102461" marR="102461" marT="51230" marB="5123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C6F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3100" dirty="0"/>
                    </a:p>
                  </a:txBody>
                  <a:tcPr marL="102461" marR="102461" marT="51230" marB="5123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C6F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66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300" b="1" dirty="0"/>
                        <a:t>Infor</a:t>
                      </a:r>
                    </a:p>
                  </a:txBody>
                  <a:tcPr marL="102461" marR="102461" marT="51230" marB="5123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C6F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571500" indent="-571500">
                        <a:buFont typeface="Wingdings" panose="05000000000000000000" pitchFamily="2" charset="2"/>
                        <a:buChar char="ü"/>
                      </a:pPr>
                      <a:r>
                        <a:rPr lang="en-US" sz="3100" dirty="0"/>
                        <a:t> </a:t>
                      </a:r>
                    </a:p>
                  </a:txBody>
                  <a:tcPr marL="102461" marR="102461" marT="51230" marB="51230" anchor="ctr" anchorCtr="1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C6F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3100" dirty="0"/>
                    </a:p>
                  </a:txBody>
                  <a:tcPr marL="102461" marR="102461" marT="51230" marB="5123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C6F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3100" dirty="0"/>
                    </a:p>
                  </a:txBody>
                  <a:tcPr marL="102461" marR="102461" marT="51230" marB="5123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C6F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3100" dirty="0"/>
                    </a:p>
                  </a:txBody>
                  <a:tcPr marL="102461" marR="102461" marT="51230" marB="5123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C6F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3100" dirty="0"/>
                    </a:p>
                  </a:txBody>
                  <a:tcPr marL="102461" marR="102461" marT="51230" marB="5123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C6F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571500" indent="-571500">
                        <a:buFont typeface="Wingdings" panose="05000000000000000000" pitchFamily="2" charset="2"/>
                        <a:buChar char="ü"/>
                      </a:pPr>
                      <a:r>
                        <a:rPr lang="en-US" sz="3100" dirty="0"/>
                        <a:t> </a:t>
                      </a:r>
                    </a:p>
                  </a:txBody>
                  <a:tcPr marL="102461" marR="102461" marT="51230" marB="5123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C6F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571500" indent="-571500">
                        <a:buFont typeface="Wingdings" panose="05000000000000000000" pitchFamily="2" charset="2"/>
                        <a:buChar char="ü"/>
                      </a:pPr>
                      <a:r>
                        <a:rPr lang="en-US" sz="3100" dirty="0"/>
                        <a:t> </a:t>
                      </a:r>
                    </a:p>
                  </a:txBody>
                  <a:tcPr marL="102461" marR="102461" marT="51230" marB="5123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C6F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571500" indent="-571500">
                        <a:buFont typeface="Wingdings" panose="05000000000000000000" pitchFamily="2" charset="2"/>
                        <a:buChar char="ü"/>
                      </a:pPr>
                      <a:r>
                        <a:rPr lang="en-US" sz="3100" dirty="0"/>
                        <a:t> </a:t>
                      </a:r>
                    </a:p>
                  </a:txBody>
                  <a:tcPr marL="102461" marR="102461" marT="51230" marB="5123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C6F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5475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WHAT?</a:t>
            </a:r>
          </a:p>
        </p:txBody>
      </p:sp>
    </p:spTree>
    <p:extLst>
      <p:ext uri="{BB962C8B-B14F-4D97-AF65-F5344CB8AC3E}">
        <p14:creationId xmlns:p14="http://schemas.microsoft.com/office/powerpoint/2010/main" val="3243132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5964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786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899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508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ROI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Storage Area Network Cost per TB</a:t>
            </a:r>
          </a:p>
          <a:p>
            <a:r>
              <a:rPr lang="en-US" dirty="0"/>
              <a:t>Physical vs Virtual Servers</a:t>
            </a:r>
          </a:p>
          <a:p>
            <a:r>
              <a:rPr lang="en-US" dirty="0"/>
              <a:t>Windows Licensing Costs</a:t>
            </a:r>
          </a:p>
          <a:p>
            <a:r>
              <a:rPr lang="en-US" dirty="0"/>
              <a:t>Utility and data center real estate</a:t>
            </a:r>
          </a:p>
          <a:p>
            <a:r>
              <a:rPr lang="en-US" dirty="0"/>
              <a:t>IT Audit and compliance costs</a:t>
            </a:r>
          </a:p>
          <a:p>
            <a:r>
              <a:rPr lang="en-US" dirty="0"/>
              <a:t>IT Staff (Hardware and Operations)</a:t>
            </a:r>
          </a:p>
          <a:p>
            <a:r>
              <a:rPr lang="en-US" dirty="0"/>
              <a:t>10 year time horizon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619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00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things to consider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 OS and Database Flavor vs. Cloud options</a:t>
            </a:r>
          </a:p>
          <a:p>
            <a:r>
              <a:rPr lang="en-US" dirty="0"/>
              <a:t>Number of existing modifications and customizations</a:t>
            </a:r>
          </a:p>
          <a:p>
            <a:r>
              <a:rPr lang="en-US" dirty="0"/>
              <a:t>Interfaces to internal applications and systems</a:t>
            </a:r>
          </a:p>
          <a:p>
            <a:r>
              <a:rPr lang="en-US" dirty="0"/>
              <a:t>Bandwidth </a:t>
            </a:r>
          </a:p>
          <a:p>
            <a:r>
              <a:rPr lang="en-US" dirty="0"/>
              <a:t>How many environments will you need? TEST? PROD? DEV? TRAIN?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1548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0486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www.nogalis.com/education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667000"/>
            <a:ext cx="535868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4081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Upcoming Events</a:t>
            </a:r>
          </a:p>
        </p:txBody>
      </p:sp>
      <p:sp>
        <p:nvSpPr>
          <p:cNvPr id="32771" name="TextBox 3"/>
          <p:cNvSpPr txBox="1">
            <a:spLocks noChangeArrowheads="1"/>
          </p:cNvSpPr>
          <p:nvPr/>
        </p:nvSpPr>
        <p:spPr bwMode="auto">
          <a:xfrm>
            <a:off x="1087437" y="2514600"/>
            <a:ext cx="10350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chemeClr val="tx1"/>
                </a:solidFill>
                <a:latin typeface="Arial" charset="0"/>
              </a:rPr>
              <a:t>Apr</a:t>
            </a:r>
          </a:p>
        </p:txBody>
      </p:sp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2076450" y="2586037"/>
            <a:ext cx="631825" cy="46166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  <a:latin typeface="Palatino Linotype" pitchFamily="18" charset="0"/>
              </a:rPr>
              <a:t>8-9</a:t>
            </a:r>
          </a:p>
        </p:txBody>
      </p:sp>
      <p:sp>
        <p:nvSpPr>
          <p:cNvPr id="6" name="Rectangle 5"/>
          <p:cNvSpPr/>
          <p:nvPr/>
        </p:nvSpPr>
        <p:spPr>
          <a:xfrm>
            <a:off x="1108075" y="2566987"/>
            <a:ext cx="1579562" cy="62388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700"/>
          </a:p>
        </p:txBody>
      </p:sp>
      <p:sp>
        <p:nvSpPr>
          <p:cNvPr id="32774" name="TextBox 6"/>
          <p:cNvSpPr txBox="1">
            <a:spLocks noChangeArrowheads="1"/>
          </p:cNvSpPr>
          <p:nvPr/>
        </p:nvSpPr>
        <p:spPr bwMode="auto">
          <a:xfrm>
            <a:off x="2258323" y="5473562"/>
            <a:ext cx="4781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tx2"/>
                </a:solidFill>
                <a:latin typeface="Palatino Linotype" pitchFamily="18" charset="0"/>
              </a:rPr>
              <a:t>www.nogalis.com/educatio</a:t>
            </a:r>
            <a:r>
              <a:rPr lang="en-US" altLang="en-US" dirty="0">
                <a:solidFill>
                  <a:schemeClr val="tx2"/>
                </a:solidFill>
                <a:latin typeface="Palatino Linotype" pitchFamily="18" charset="0"/>
              </a:rPr>
              <a:t>n</a:t>
            </a:r>
          </a:p>
        </p:txBody>
      </p:sp>
      <p:sp>
        <p:nvSpPr>
          <p:cNvPr id="32775" name="TextBox 7"/>
          <p:cNvSpPr txBox="1">
            <a:spLocks noChangeArrowheads="1"/>
          </p:cNvSpPr>
          <p:nvPr/>
        </p:nvSpPr>
        <p:spPr bwMode="auto">
          <a:xfrm>
            <a:off x="2992437" y="2627312"/>
            <a:ext cx="563880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tx2"/>
                </a:solidFill>
                <a:latin typeface="Palatino Linotype" pitchFamily="18" charset="0"/>
              </a:rPr>
              <a:t>West Coast Mega User Conference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</a:pPr>
            <a:r>
              <a:rPr lang="en-US" sz="1800" i="1" dirty="0"/>
              <a:t>5 things you need to know before you move to the cloud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</a:pPr>
            <a:r>
              <a:rPr lang="en-US" sz="1800" dirty="0"/>
              <a:t>9 Performance enhancers for your Lawson Environment</a:t>
            </a:r>
            <a:endParaRPr lang="en-US" altLang="en-US" sz="1800" dirty="0">
              <a:solidFill>
                <a:schemeClr val="tx2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3350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869455"/>
            <a:ext cx="5181599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stellar" pitchFamily="18" charset="0"/>
              </a:rPr>
              <a:t>Q/A</a:t>
            </a:r>
            <a:endParaRPr lang="en-US" sz="1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Castellar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7110" y="5257800"/>
            <a:ext cx="2220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hlinkClick r:id="rId2"/>
              </a:rPr>
              <a:t>@nogalisinc</a:t>
            </a:r>
            <a:r>
              <a:rPr lang="en-US" sz="2800" b="1" dirty="0"/>
              <a:t> </a:t>
            </a:r>
            <a:endParaRPr lang="en-US" sz="2800" dirty="0"/>
          </a:p>
        </p:txBody>
      </p:sp>
      <p:pic>
        <p:nvPicPr>
          <p:cNvPr id="1026" name="Picture 2" descr="http://www.dailypress2.com/vagazette/images/twitter-bird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092" y="5474732"/>
            <a:ext cx="246708" cy="19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62000" y="3998108"/>
            <a:ext cx="7848599" cy="2021692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fontAlgn="auto">
              <a:spcAft>
                <a:spcPts val="600"/>
              </a:spcAft>
              <a:defRPr/>
            </a:pPr>
            <a:r>
              <a:rPr lang="en-US" sz="1800" dirty="0">
                <a:solidFill>
                  <a:schemeClr val="tx1"/>
                </a:solidFill>
              </a:rPr>
              <a:t>For more information please contact us </a:t>
            </a:r>
          </a:p>
          <a:p>
            <a:pPr algn="ctr" fontAlgn="auto">
              <a:spcAft>
                <a:spcPts val="600"/>
              </a:spcAft>
              <a:defRPr/>
            </a:pPr>
            <a:endParaRPr lang="en-US" sz="1800" dirty="0">
              <a:solidFill>
                <a:schemeClr val="tx1"/>
              </a:solidFill>
            </a:endParaRPr>
          </a:p>
          <a:p>
            <a:pPr algn="ctr" fontAlgn="auto">
              <a:spcAft>
                <a:spcPts val="600"/>
              </a:spcAft>
              <a:defRPr/>
            </a:pPr>
            <a:r>
              <a:rPr lang="en-US" sz="1800" dirty="0">
                <a:effectLst/>
              </a:rPr>
              <a:t>Tan Rezaei</a:t>
            </a:r>
            <a:r>
              <a:rPr lang="en-US" sz="1800" dirty="0">
                <a:solidFill>
                  <a:schemeClr val="tx1"/>
                </a:solidFill>
              </a:rPr>
              <a:t>: 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effectLst/>
                <a:hlinkClick r:id="rId4"/>
              </a:rPr>
              <a:t>tan@nogalis.com</a:t>
            </a:r>
            <a:endParaRPr lang="en-US" sz="1800" dirty="0">
              <a:solidFill>
                <a:schemeClr val="tx2">
                  <a:lumMod val="50000"/>
                </a:schemeClr>
              </a:solidFill>
              <a:effectLst/>
            </a:endParaRPr>
          </a:p>
          <a:p>
            <a:pPr algn="ctr" fontAlgn="auto">
              <a:spcAft>
                <a:spcPts val="600"/>
              </a:spcAft>
              <a:defRPr/>
            </a:pPr>
            <a:endParaRPr lang="en-US" sz="1800" dirty="0">
              <a:solidFill>
                <a:schemeClr val="tx1"/>
              </a:solidFill>
            </a:endParaRPr>
          </a:p>
          <a:p>
            <a:pPr algn="ctr" fontAlgn="auto">
              <a:spcAft>
                <a:spcPts val="600"/>
              </a:spcAft>
              <a:defRPr/>
            </a:pP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097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3483428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811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move to the cloud?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Eliminate complex upgrades every 3 to 4 years</a:t>
            </a:r>
          </a:p>
          <a:p>
            <a:r>
              <a:rPr lang="en-US" dirty="0"/>
              <a:t>Eliminate Hardware replacement costs every 4-5 years</a:t>
            </a:r>
          </a:p>
          <a:p>
            <a:r>
              <a:rPr lang="en-US" dirty="0"/>
              <a:t>Limited technical resources</a:t>
            </a:r>
          </a:p>
          <a:p>
            <a:r>
              <a:rPr lang="en-US" dirty="0"/>
              <a:t>Time required for budgeting, procurement and contracting for professional services, software and hardware</a:t>
            </a:r>
          </a:p>
          <a:p>
            <a:r>
              <a:rPr lang="en-US" dirty="0"/>
              <a:t>Long Term Cost Savings</a:t>
            </a:r>
          </a:p>
          <a:p>
            <a:r>
              <a:rPr lang="en-US" dirty="0"/>
              <a:t>Built in redundancy, replication, and recovery</a:t>
            </a:r>
          </a:p>
          <a:p>
            <a:r>
              <a:rPr lang="en-US" dirty="0"/>
              <a:t>Timely upgrades and service packs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845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09600"/>
            <a:ext cx="9134475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6624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32914" y="5825930"/>
            <a:ext cx="38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http://aws.amazon.com/compliance/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" y="68243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6773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Service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 </a:t>
            </a:r>
          </a:p>
          <a:p>
            <a:pPr lvl="1"/>
            <a:r>
              <a:rPr lang="en-US" sz="2400" dirty="0"/>
              <a:t>ITIL v3</a:t>
            </a:r>
          </a:p>
          <a:p>
            <a:pPr lvl="1"/>
            <a:r>
              <a:rPr lang="en-US" sz="2400" dirty="0"/>
              <a:t>Asset Management</a:t>
            </a:r>
          </a:p>
          <a:p>
            <a:pPr lvl="1"/>
            <a:r>
              <a:rPr lang="en-US" sz="2400" dirty="0"/>
              <a:t>Change and release management</a:t>
            </a:r>
          </a:p>
          <a:p>
            <a:pPr lvl="1"/>
            <a:r>
              <a:rPr lang="en-US" sz="2400" dirty="0"/>
              <a:t>Incident management</a:t>
            </a:r>
          </a:p>
          <a:p>
            <a:pPr lvl="1"/>
            <a:r>
              <a:rPr lang="en-US" sz="2400" dirty="0"/>
              <a:t>Problem management</a:t>
            </a:r>
          </a:p>
          <a:p>
            <a:pPr lvl="1"/>
            <a:r>
              <a:rPr lang="en-US" sz="2400" dirty="0"/>
              <a:t>Task management</a:t>
            </a:r>
          </a:p>
          <a:p>
            <a:pPr lvl="1"/>
            <a:r>
              <a:rPr lang="en-US" sz="2400" dirty="0"/>
              <a:t>Service catalog</a:t>
            </a:r>
          </a:p>
          <a:p>
            <a:pPr lvl="1"/>
            <a:endParaRPr lang="en-US" dirty="0"/>
          </a:p>
        </p:txBody>
      </p:sp>
      <p:pic>
        <p:nvPicPr>
          <p:cNvPr id="1026" name="Picture 2" descr="http://www.itsmf.ca/images/fck/Image/Logo_ServiceN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4191000" cy="87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794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HOW?</a:t>
            </a:r>
          </a:p>
        </p:txBody>
      </p:sp>
    </p:spTree>
    <p:extLst>
      <p:ext uri="{BB962C8B-B14F-4D97-AF65-F5344CB8AC3E}">
        <p14:creationId xmlns:p14="http://schemas.microsoft.com/office/powerpoint/2010/main" val="32431329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ogalisTemplat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NogalisTemplate</Template>
  <TotalTime>1315</TotalTime>
  <Words>523</Words>
  <Application>Microsoft Office PowerPoint</Application>
  <PresentationFormat>On-screen Show (4:3)</PresentationFormat>
  <Paragraphs>129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Castellar</vt:lpstr>
      <vt:lpstr>Century Gothic</vt:lpstr>
      <vt:lpstr>Courier New</vt:lpstr>
      <vt:lpstr>Palatino Linotype</vt:lpstr>
      <vt:lpstr>Wingdings</vt:lpstr>
      <vt:lpstr>NogalisTemplate</vt:lpstr>
      <vt:lpstr>UpgradeX and CloudSuite</vt:lpstr>
      <vt:lpstr>PowerPoint Presentation</vt:lpstr>
      <vt:lpstr>WHY?</vt:lpstr>
      <vt:lpstr>PowerPoint Presentation</vt:lpstr>
      <vt:lpstr>Why move to the cloud?</vt:lpstr>
      <vt:lpstr>PowerPoint Presentation</vt:lpstr>
      <vt:lpstr>PowerPoint Presentation</vt:lpstr>
      <vt:lpstr>IT Service Management</vt:lpstr>
      <vt:lpstr>HOW?</vt:lpstr>
      <vt:lpstr>Infor CloudSuite Customer Life Cycle</vt:lpstr>
      <vt:lpstr>Infor CloudSuite Roles and Responsibilities – examples</vt:lpstr>
      <vt:lpstr>PowerPoint Presentation</vt:lpstr>
      <vt:lpstr>PowerPoint Presentation</vt:lpstr>
      <vt:lpstr>WHAT?</vt:lpstr>
      <vt:lpstr>PowerPoint Presentation</vt:lpstr>
      <vt:lpstr>PowerPoint Presentation</vt:lpstr>
      <vt:lpstr>PowerPoint Presentation</vt:lpstr>
      <vt:lpstr>PowerPoint Presentation</vt:lpstr>
      <vt:lpstr>Calculating ROI</vt:lpstr>
      <vt:lpstr>Other things to consider</vt:lpstr>
      <vt:lpstr>PowerPoint Presentation</vt:lpstr>
      <vt:lpstr>Free Education</vt:lpstr>
      <vt:lpstr>Upcoming Events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Lawson Security</dc:title>
  <dc:creator>tan</dc:creator>
  <cp:lastModifiedBy>Tan Rezaei</cp:lastModifiedBy>
  <cp:revision>104</cp:revision>
  <dcterms:created xsi:type="dcterms:W3CDTF">2013-04-25T01:53:46Z</dcterms:created>
  <dcterms:modified xsi:type="dcterms:W3CDTF">2018-07-12T16:20:15Z</dcterms:modified>
</cp:coreProperties>
</file>