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9" r:id="rId4"/>
    <p:sldId id="258" r:id="rId5"/>
    <p:sldId id="268" r:id="rId6"/>
    <p:sldId id="269" r:id="rId7"/>
    <p:sldId id="260" r:id="rId8"/>
    <p:sldId id="261" r:id="rId9"/>
    <p:sldId id="270" r:id="rId10"/>
    <p:sldId id="262" r:id="rId11"/>
    <p:sldId id="271" r:id="rId12"/>
    <p:sldId id="263" r:id="rId13"/>
    <p:sldId id="265" r:id="rId14"/>
    <p:sldId id="264" r:id="rId15"/>
    <p:sldId id="266" r:id="rId16"/>
    <p:sldId id="267" r:id="rId17"/>
    <p:sldId id="272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14" y="11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609601"/>
            <a:ext cx="10363200" cy="4267200"/>
          </a:xfrm>
        </p:spPr>
        <p:txBody>
          <a:bodyPr anchor="b">
            <a:noAutofit/>
          </a:bodyPr>
          <a:lstStyle>
            <a:lvl1pPr>
              <a:lnSpc>
                <a:spcPct val="100000"/>
              </a:lnSpc>
              <a:defRPr sz="8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4953000"/>
            <a:ext cx="8534400" cy="1219200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9A1E78-FE1F-43ED-B434-BE488A1B3F09}" type="datetimeFigureOut">
              <a:rPr lang="en-US" smtClean="0"/>
              <a:t>4/16/2020</a:t>
            </a:fld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592824B-0978-4970-95A5-C90EFCE704B1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9A1E78-FE1F-43ED-B434-BE488A1B3F09}" type="datetimeFigureOut">
              <a:rPr lang="en-US" smtClean="0"/>
              <a:t>4/16/2020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92824B-0978-4970-95A5-C90EFCE704B1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9A1E78-FE1F-43ED-B434-BE488A1B3F09}" type="datetimeFigureOut">
              <a:rPr lang="en-US" smtClean="0"/>
              <a:t>4/16/2020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92824B-0978-4970-95A5-C90EFCE704B1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Infor10x Emp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832400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buFont typeface="Arial" pitchFamily="34" charset="0"/>
              <a:buChar char="•"/>
              <a:defRPr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9A1E78-FE1F-43ED-B434-BE488A1B3F09}" type="datetimeFigureOut">
              <a:rPr lang="en-US" smtClean="0"/>
              <a:t>4/16/2020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92824B-0978-4970-95A5-C90EFCE704B1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1371601"/>
            <a:ext cx="10363200" cy="2505075"/>
          </a:xfrm>
        </p:spPr>
        <p:txBody>
          <a:bodyPr anchor="b"/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4800" kern="1200" dirty="0" smtClean="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4068764"/>
            <a:ext cx="10363200" cy="11318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9A1E78-FE1F-43ED-B434-BE488A1B3F09}" type="datetimeFigureOut">
              <a:rPr lang="en-US" smtClean="0"/>
              <a:t>4/16/2020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92824B-0978-4970-95A5-C90EFCE704B1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7" name="Oval 6"/>
          <p:cNvSpPr/>
          <p:nvPr/>
        </p:nvSpPr>
        <p:spPr>
          <a:xfrm>
            <a:off x="5994400" y="3924300"/>
            <a:ext cx="113029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8" name="Oval 7"/>
          <p:cNvSpPr/>
          <p:nvPr/>
        </p:nvSpPr>
        <p:spPr>
          <a:xfrm>
            <a:off x="6261100" y="3924300"/>
            <a:ext cx="113029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9" name="Oval 8"/>
          <p:cNvSpPr/>
          <p:nvPr/>
        </p:nvSpPr>
        <p:spPr>
          <a:xfrm>
            <a:off x="5728971" y="3924300"/>
            <a:ext cx="113029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4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9A1E78-FE1F-43ED-B434-BE488A1B3F09}" type="datetimeFigureOut">
              <a:rPr lang="en-US" smtClean="0"/>
              <a:t>4/16/2020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92824B-0978-4970-95A5-C90EFCE704B1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487680" y="1600200"/>
            <a:ext cx="5388864" cy="452628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0"/>
            <a:ext cx="5386917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7601" y="1600200"/>
            <a:ext cx="5389033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9A1E78-FE1F-43ED-B434-BE488A1B3F09}" type="datetimeFigureOut">
              <a:rPr lang="en-US" smtClean="0"/>
              <a:t>4/16/2020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92824B-0978-4970-95A5-C90EFCE704B1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609600" y="2212848"/>
            <a:ext cx="5388864" cy="391363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6230112" y="2212849"/>
            <a:ext cx="5388864" cy="391318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9A1E78-FE1F-43ED-B434-BE488A1B3F09}" type="datetimeFigureOut">
              <a:rPr lang="en-US" smtClean="0"/>
              <a:t>4/16/2020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92824B-0978-4970-95A5-C90EFCE704B1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9A1E78-FE1F-43ED-B434-BE488A1B3F09}" type="datetimeFigureOut">
              <a:rPr lang="en-US" smtClean="0"/>
              <a:t>4/16/2020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92824B-0978-4970-95A5-C90EFCE704B1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76117" y="266700"/>
            <a:ext cx="4011084" cy="209550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>
                <a:effectLst>
                  <a:outerShdw blurRad="50800" dist="25400" dir="5400000" algn="t" rotWithShape="0">
                    <a:prstClr val="black">
                      <a:alpha val="25000"/>
                    </a:prstClr>
                  </a:outerShdw>
                </a:effectLst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58850" y="273051"/>
            <a:ext cx="6661151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876117" y="2438401"/>
            <a:ext cx="4011084" cy="3687763"/>
          </a:xfrm>
        </p:spPr>
        <p:txBody>
          <a:bodyPr>
            <a:normAutofit/>
          </a:bodyPr>
          <a:lstStyle>
            <a:lvl1pPr marL="0" indent="0" algn="ctr">
              <a:lnSpc>
                <a:spcPct val="125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9A1E78-FE1F-43ED-B434-BE488A1B3F09}" type="datetimeFigureOut">
              <a:rPr lang="en-US" smtClean="0"/>
              <a:t>4/16/2020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92824B-0978-4970-95A5-C90EFCE704B1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39435" y="228600"/>
            <a:ext cx="7615765" cy="89535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010835" y="1143000"/>
            <a:ext cx="8072965" cy="4541044"/>
          </a:xfrm>
          <a:ln w="76200">
            <a:solidFill>
              <a:schemeClr val="bg1"/>
            </a:solidFill>
          </a:ln>
          <a:effectLst>
            <a:outerShdw blurRad="88900" dist="50800" dir="5400000" algn="ctr" rotWithShape="0">
              <a:srgbClr val="000000">
                <a:alpha val="25000"/>
              </a:srgbClr>
            </a:outerShdw>
          </a:effectLst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39435" y="5810250"/>
            <a:ext cx="7615765" cy="533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9A1E78-FE1F-43ED-B434-BE488A1B3F09}" type="datetimeFigureOut">
              <a:rPr lang="en-US" smtClean="0"/>
              <a:t>4/16/2020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92824B-0978-4970-95A5-C90EFCE704B1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66000">
              <a:schemeClr val="bg1">
                <a:tint val="80000"/>
                <a:satMod val="250000"/>
                <a:lumMod val="99000"/>
              </a:schemeClr>
            </a:gs>
            <a:gs pos="81000">
              <a:schemeClr val="bg1">
                <a:tint val="90000"/>
                <a:shade val="90000"/>
                <a:satMod val="200000"/>
              </a:schemeClr>
            </a:gs>
            <a:gs pos="92000">
              <a:schemeClr val="accent6">
                <a:lumMod val="40000"/>
                <a:lumOff val="60000"/>
              </a:schemeClr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0"/>
            <a:ext cx="10972800" cy="16002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484463" y="6356351"/>
            <a:ext cx="2781300" cy="365125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r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CA9A1E78-FE1F-43ED-B434-BE488A1B3F09}" type="datetimeFigureOut">
              <a:rPr lang="en-US" smtClean="0"/>
              <a:t>4/16/2020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78887" y="6356351"/>
            <a:ext cx="3797300" cy="365125"/>
          </a:xfrm>
          <a:prstGeom prst="rect">
            <a:avLst/>
          </a:prstGeom>
        </p:spPr>
        <p:txBody>
          <a:bodyPr vert="horz" lIns="45720" tIns="45720" rIns="9144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391038" y="6356351"/>
            <a:ext cx="749300" cy="365125"/>
          </a:xfrm>
          <a:prstGeom prst="rect">
            <a:avLst/>
          </a:prstGeom>
        </p:spPr>
        <p:txBody>
          <a:bodyPr vert="horz" lIns="27432" tIns="45720" rIns="4572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9592824B-0978-4970-95A5-C90EFCE704B1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7" name="Oval 6"/>
          <p:cNvSpPr/>
          <p:nvPr/>
        </p:nvSpPr>
        <p:spPr>
          <a:xfrm>
            <a:off x="11277014" y="6499384"/>
            <a:ext cx="113029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Oval 7"/>
          <p:cNvSpPr/>
          <p:nvPr/>
        </p:nvSpPr>
        <p:spPr>
          <a:xfrm>
            <a:off x="758826" y="6499384"/>
            <a:ext cx="113029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165" y="6281453"/>
            <a:ext cx="2353439" cy="520635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ctr" defTabSz="914400" rtl="0" eaLnBrk="1" latinLnBrk="0" hangingPunct="1">
        <a:lnSpc>
          <a:spcPts val="5800"/>
        </a:lnSpc>
        <a:spcBef>
          <a:spcPct val="0"/>
        </a:spcBef>
        <a:buNone/>
        <a:defRPr sz="5400" kern="1200">
          <a:solidFill>
            <a:schemeClr val="tx2"/>
          </a:solidFill>
          <a:effectLst>
            <a:outerShdw blurRad="63500" dist="38100" dir="5400000" algn="t" rotWithShape="0">
              <a:prstClr val="black">
                <a:alpha val="25000"/>
              </a:prstClr>
            </a:outerShdw>
          </a:effectLst>
          <a:latin typeface="+mn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server.company.com/sso/SSOServlet" TargetMode="External"/><Relationship Id="rId2" Type="http://schemas.openxmlformats.org/officeDocument/2006/relationships/hyperlink" Target="https://server.company.com/ssoconfig/SSOCfgInfoServlet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mailto:tan@nogalis.com" TargetMode="External"/><Relationship Id="rId2" Type="http://schemas.openxmlformats.org/officeDocument/2006/relationships/hyperlink" Target="mailto:desi@nogalis.com" TargetMode="Externa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53CDA7-DF7D-42E4-AA04-16C927D0B67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6000" dirty="0"/>
              <a:t>Configuring Lawson for LDAP Signing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70D9839-542D-467F-901A-4E40025768A0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Step-by-step Guide for Lawson and Landmark</a:t>
            </a:r>
          </a:p>
          <a:p>
            <a:endParaRPr lang="en-US" dirty="0"/>
          </a:p>
          <a:p>
            <a:pPr algn="r"/>
            <a:r>
              <a:rPr lang="en-US" sz="1100" dirty="0"/>
              <a:t>Desi </a:t>
            </a:r>
            <a:r>
              <a:rPr lang="en-US" sz="1100" dirty="0" err="1"/>
              <a:t>Houze</a:t>
            </a:r>
            <a:endParaRPr lang="en-US" sz="1100" dirty="0"/>
          </a:p>
          <a:p>
            <a:pPr algn="r"/>
            <a:r>
              <a:rPr lang="en-US" sz="1100" dirty="0"/>
              <a:t>Sr. Technical Consultant </a:t>
            </a:r>
          </a:p>
          <a:p>
            <a:pPr algn="r"/>
            <a:r>
              <a:rPr lang="en-US" sz="1100" dirty="0" err="1"/>
              <a:t>Nogalis</a:t>
            </a:r>
            <a:r>
              <a:rPr lang="en-US" sz="1100" dirty="0"/>
              <a:t>, Inc</a:t>
            </a:r>
          </a:p>
        </p:txBody>
      </p:sp>
    </p:spTree>
    <p:extLst>
      <p:ext uri="{BB962C8B-B14F-4D97-AF65-F5344CB8AC3E}">
        <p14:creationId xmlns:p14="http://schemas.microsoft.com/office/powerpoint/2010/main" val="392546020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11097C-5A31-4D88-A67D-64777D0B08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LDAP Cert – WebSphere Java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CE25271-480B-41E9-AB02-0999403D24E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Lawson and Landmark</a:t>
            </a:r>
            <a:endParaRPr lang="en-US" sz="2000" dirty="0"/>
          </a:p>
          <a:p>
            <a:r>
              <a:rPr lang="en-US" sz="2000" dirty="0"/>
              <a:t>Get WAS_JAVA_HOME</a:t>
            </a:r>
          </a:p>
          <a:p>
            <a:r>
              <a:rPr lang="en-US" sz="2000" dirty="0"/>
              <a:t>Back up the file(s) </a:t>
            </a:r>
            <a:r>
              <a:rPr lang="en-US" sz="2000" i="1" dirty="0"/>
              <a:t>WAS</a:t>
            </a:r>
            <a:r>
              <a:rPr lang="en-US" sz="2000" dirty="0"/>
              <a:t>_</a:t>
            </a:r>
            <a:r>
              <a:rPr lang="en-US" sz="2000" i="1" dirty="0"/>
              <a:t>JAVA_HOME/</a:t>
            </a:r>
            <a:r>
              <a:rPr lang="en-US" sz="2000" i="1" dirty="0" err="1"/>
              <a:t>jre</a:t>
            </a:r>
            <a:r>
              <a:rPr lang="en-US" sz="2000" i="1" dirty="0"/>
              <a:t>/lib/security/</a:t>
            </a:r>
            <a:r>
              <a:rPr lang="en-US" sz="2000" i="1" dirty="0" err="1"/>
              <a:t>cacerts</a:t>
            </a:r>
            <a:endParaRPr lang="en-US" sz="2000" i="1" dirty="0"/>
          </a:p>
          <a:p>
            <a:r>
              <a:rPr lang="en-US" sz="2000" dirty="0"/>
              <a:t>Add signer certs using </a:t>
            </a:r>
            <a:r>
              <a:rPr lang="en-US" sz="2000" dirty="0" err="1"/>
              <a:t>keytool</a:t>
            </a:r>
            <a:r>
              <a:rPr lang="en-US" sz="2000" dirty="0"/>
              <a:t> command line utility</a:t>
            </a:r>
          </a:p>
          <a:p>
            <a:pPr lvl="2"/>
            <a:r>
              <a:rPr lang="en-US" dirty="0"/>
              <a:t>Get a list of the existing certs and validate using command </a:t>
            </a:r>
            <a:r>
              <a:rPr lang="en-US" b="1" i="1" dirty="0" err="1"/>
              <a:t>keytool</a:t>
            </a:r>
            <a:r>
              <a:rPr lang="en-US" b="1" i="1" dirty="0"/>
              <a:t> -list -</a:t>
            </a:r>
            <a:r>
              <a:rPr lang="en-US" b="1" i="1" dirty="0" err="1"/>
              <a:t>keystore</a:t>
            </a:r>
            <a:r>
              <a:rPr lang="en-US" b="1" i="1" dirty="0"/>
              <a:t> WAS_JAVA_HOME/lib/security/cacerts -</a:t>
            </a:r>
            <a:r>
              <a:rPr lang="en-US" b="1" i="1" dirty="0" err="1"/>
              <a:t>storepass</a:t>
            </a:r>
            <a:r>
              <a:rPr lang="en-US" b="1" i="1" dirty="0"/>
              <a:t> </a:t>
            </a:r>
            <a:r>
              <a:rPr lang="en-US" b="1" i="1" dirty="0" err="1"/>
              <a:t>changeit</a:t>
            </a:r>
            <a:r>
              <a:rPr lang="en-US" b="1" i="1" dirty="0"/>
              <a:t> &gt; </a:t>
            </a:r>
            <a:r>
              <a:rPr lang="en-US" b="1" i="1" dirty="0" err="1"/>
              <a:t>keytool_list_WS_before.out</a:t>
            </a:r>
            <a:endParaRPr lang="en-US" b="1" dirty="0"/>
          </a:p>
          <a:p>
            <a:pPr lvl="2"/>
            <a:r>
              <a:rPr lang="en-US" dirty="0"/>
              <a:t>Import the new cert using the command </a:t>
            </a:r>
            <a:r>
              <a:rPr lang="en-US" b="1" i="1" dirty="0" err="1"/>
              <a:t>keytool</a:t>
            </a:r>
            <a:r>
              <a:rPr lang="en-US" b="1" i="1" dirty="0"/>
              <a:t> -import -file &lt;file path to your .</a:t>
            </a:r>
            <a:r>
              <a:rPr lang="en-US" b="1" i="1" dirty="0" err="1"/>
              <a:t>cer</a:t>
            </a:r>
            <a:r>
              <a:rPr lang="en-US" b="1" i="1" dirty="0"/>
              <a:t> file&gt; -alias &lt;meaningful name&gt; -</a:t>
            </a:r>
            <a:r>
              <a:rPr lang="en-US" b="1" i="1" dirty="0" err="1"/>
              <a:t>trustcacerts</a:t>
            </a:r>
            <a:r>
              <a:rPr lang="en-US" b="1" i="1" dirty="0"/>
              <a:t> -</a:t>
            </a:r>
            <a:r>
              <a:rPr lang="en-US" b="1" i="1" dirty="0" err="1"/>
              <a:t>keystore</a:t>
            </a:r>
            <a:r>
              <a:rPr lang="en-US" b="1" i="1" dirty="0"/>
              <a:t> WAS_JAVA_HOME/jre/lib/security/cacerts -</a:t>
            </a:r>
            <a:r>
              <a:rPr lang="en-US" b="1" i="1" dirty="0" err="1"/>
              <a:t>storepass</a:t>
            </a:r>
            <a:r>
              <a:rPr lang="en-US" b="1" i="1" dirty="0"/>
              <a:t> </a:t>
            </a:r>
            <a:r>
              <a:rPr lang="en-US" b="1" i="1" dirty="0" err="1"/>
              <a:t>changeit</a:t>
            </a:r>
            <a:r>
              <a:rPr lang="en-US" b="1" i="1" dirty="0"/>
              <a:t> &gt;   </a:t>
            </a:r>
            <a:r>
              <a:rPr lang="en-US" b="1" i="1" dirty="0" err="1"/>
              <a:t>keytool_import_WS.out</a:t>
            </a:r>
            <a:endParaRPr lang="en-US" b="1" dirty="0"/>
          </a:p>
          <a:p>
            <a:pPr lvl="2"/>
            <a:r>
              <a:rPr lang="en-US" dirty="0"/>
              <a:t>Get the list of the existing certs and validate that the new cert was added using command </a:t>
            </a:r>
            <a:r>
              <a:rPr lang="en-US" b="1" i="1" dirty="0" err="1"/>
              <a:t>keytool</a:t>
            </a:r>
            <a:r>
              <a:rPr lang="en-US" b="1" i="1" dirty="0"/>
              <a:t> -list -</a:t>
            </a:r>
            <a:r>
              <a:rPr lang="en-US" b="1" i="1" dirty="0" err="1"/>
              <a:t>keystore</a:t>
            </a:r>
            <a:r>
              <a:rPr lang="en-US" b="1" i="1" dirty="0"/>
              <a:t> WAS_JAVA_HOME/jre/lib/security/cacerts -</a:t>
            </a:r>
            <a:r>
              <a:rPr lang="en-US" b="1" i="1" dirty="0" err="1"/>
              <a:t>storepass</a:t>
            </a:r>
            <a:r>
              <a:rPr lang="en-US" b="1" i="1" dirty="0"/>
              <a:t> </a:t>
            </a:r>
            <a:r>
              <a:rPr lang="en-US" b="1" i="1" dirty="0" err="1"/>
              <a:t>changeit</a:t>
            </a:r>
            <a:r>
              <a:rPr lang="en-US" b="1" i="1" dirty="0"/>
              <a:t> &gt; </a:t>
            </a:r>
            <a:r>
              <a:rPr lang="en-US" b="1" i="1" dirty="0" err="1"/>
              <a:t>keytool_list_WS_after.out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31054320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4C6967-7DE1-472D-8F13-12F897F9D4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LDAP Cert – WebSphere Java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DA78FCD-11E2-4AD3-9CA1-71BAB767204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9269FC75-AA97-4249-A3A7-AF5764923D3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26084" y="1471203"/>
            <a:ext cx="7924636" cy="51728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178806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984EA7-0CBA-4565-994F-1224E44E53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LDAPS Configuration – LSF Only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B88026C-DB70-4098-B3F5-C56CB2F81F7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08042" y="1739235"/>
            <a:ext cx="6881768" cy="2252935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LSF only</a:t>
            </a:r>
          </a:p>
          <a:p>
            <a:r>
              <a:rPr lang="en-US" dirty="0" err="1"/>
              <a:t>ssoconfig</a:t>
            </a:r>
            <a:r>
              <a:rPr lang="en-US" dirty="0"/>
              <a:t> - Update the “Change Lawson authentication data store settings”</a:t>
            </a:r>
          </a:p>
          <a:p>
            <a:r>
              <a:rPr lang="en-US" dirty="0"/>
              <a:t>Update </a:t>
            </a:r>
            <a:r>
              <a:rPr lang="en-US" dirty="0" err="1"/>
              <a:t>install.cfg</a:t>
            </a:r>
            <a:endParaRPr lang="en-US" dirty="0"/>
          </a:p>
          <a:p>
            <a:pPr lvl="1"/>
            <a:r>
              <a:rPr lang="en-US" dirty="0"/>
              <a:t>LDAPPORT</a:t>
            </a:r>
          </a:p>
          <a:p>
            <a:pPr lvl="1"/>
            <a:r>
              <a:rPr lang="en-US" dirty="0"/>
              <a:t>LDAP_PROVIDER_URL</a:t>
            </a:r>
          </a:p>
          <a:p>
            <a:r>
              <a:rPr lang="en-US" dirty="0"/>
              <a:t>Reboot the LSF server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808A6D1-E65C-4C08-BB0D-F1BE27FD0A6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5560" y="1433502"/>
            <a:ext cx="4223097" cy="2802201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4AC9D02B-7955-41AA-A25C-50156F81F45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58657" y="4773730"/>
            <a:ext cx="5687219" cy="179095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26F5EBFA-FE99-4F9C-82AB-E03C24C6201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36978" y="3814525"/>
            <a:ext cx="7592813" cy="8255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836828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7F6585-CBC5-40EC-86C5-F625CF7363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LDAP Bind Service - LSF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B79B688-3B5A-4CD2-98EF-688FF4B0437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600201"/>
            <a:ext cx="7150217" cy="2647083"/>
          </a:xfrm>
        </p:spPr>
        <p:txBody>
          <a:bodyPr>
            <a:normAutofit/>
          </a:bodyPr>
          <a:lstStyle/>
          <a:p>
            <a:r>
              <a:rPr lang="en-US" dirty="0" err="1"/>
              <a:t>ssoconfig</a:t>
            </a:r>
            <a:endParaRPr lang="en-US" dirty="0"/>
          </a:p>
          <a:p>
            <a:r>
              <a:rPr lang="en-US" dirty="0"/>
              <a:t>Export your LDAP Bind Service</a:t>
            </a:r>
          </a:p>
          <a:p>
            <a:r>
              <a:rPr lang="en-US" dirty="0"/>
              <a:t>Update to Override = “true”</a:t>
            </a:r>
          </a:p>
          <a:p>
            <a:r>
              <a:rPr lang="en-US" dirty="0"/>
              <a:t>Update protocol &amp; port on PROVIDER</a:t>
            </a:r>
          </a:p>
          <a:p>
            <a:r>
              <a:rPr lang="en-US" dirty="0" err="1"/>
              <a:t>ssoconfig</a:t>
            </a:r>
            <a:r>
              <a:rPr lang="en-US" dirty="0"/>
              <a:t> –l to update</a:t>
            </a:r>
          </a:p>
          <a:p>
            <a:pPr lvl="1"/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E636A36-2A94-46D6-9389-D646E090DC36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6096000" y="3667079"/>
            <a:ext cx="3891051" cy="2020657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9ACE97A1-1DA5-495F-B588-7B362B206F2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5245" y="4526406"/>
            <a:ext cx="5135111" cy="5824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096892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F240E5-B008-4D98-BDF5-B8C9C3B987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Smoke Test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1638FD6-093F-4681-A5C5-50A94716FB6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3600" dirty="0"/>
              <a:t>Smoke Test Lawson Authentication</a:t>
            </a:r>
          </a:p>
          <a:p>
            <a:pPr lvl="1"/>
            <a:r>
              <a:rPr lang="en-US" sz="2400" dirty="0">
                <a:hlinkClick r:id="rId2"/>
              </a:rPr>
              <a:t>https://server.company.com/ssoconfig/SSOCfgInfoServlet</a:t>
            </a:r>
            <a:endParaRPr lang="en-US" sz="2400" dirty="0"/>
          </a:p>
          <a:p>
            <a:pPr lvl="1"/>
            <a:r>
              <a:rPr lang="en-US" sz="2400" dirty="0">
                <a:hlinkClick r:id="rId3"/>
              </a:rPr>
              <a:t>https://server.company.com/sso/SSOServlet</a:t>
            </a:r>
            <a:endParaRPr lang="en-US" sz="2400" dirty="0"/>
          </a:p>
          <a:p>
            <a:pPr lvl="1"/>
            <a:r>
              <a:rPr lang="en-US" sz="2400" dirty="0"/>
              <a:t>Log into Lawson</a:t>
            </a:r>
          </a:p>
          <a:p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EBC28E7-6FB0-485F-9AA7-DA730F15E7F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36113" y="3311732"/>
            <a:ext cx="6459477" cy="2571111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2F72627D-1CF5-4A4E-AAF9-2524C6E3DFA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78146" y="3731723"/>
            <a:ext cx="5338765" cy="25161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726823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10B5B5-9468-4DB4-870B-FDE954683E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LDAP Bind Service - LMK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5BFE125-3C38-479B-B9E4-96C7714FD54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Rich Client &gt; Gen</a:t>
            </a:r>
          </a:p>
          <a:p>
            <a:r>
              <a:rPr lang="en-US" dirty="0"/>
              <a:t>LDAP Bind Login Scheme</a:t>
            </a:r>
          </a:p>
          <a:p>
            <a:pPr lvl="1"/>
            <a:r>
              <a:rPr lang="en-US" dirty="0"/>
              <a:t>Update protocol &amp; port</a:t>
            </a:r>
          </a:p>
          <a:p>
            <a:r>
              <a:rPr lang="en-US" dirty="0"/>
              <a:t>Restart the Landmark Server</a:t>
            </a:r>
          </a:p>
          <a:p>
            <a:r>
              <a:rPr lang="en-US" dirty="0"/>
              <a:t>Smoke Test</a:t>
            </a:r>
          </a:p>
          <a:p>
            <a:pPr lvl="1"/>
            <a:r>
              <a:rPr lang="en-US" dirty="0"/>
              <a:t>Log into Rich Client</a:t>
            </a:r>
          </a:p>
          <a:p>
            <a:r>
              <a:rPr lang="en-US" dirty="0"/>
              <a:t>IPA Smoke Tests</a:t>
            </a:r>
          </a:p>
          <a:p>
            <a:pPr lvl="1"/>
            <a:r>
              <a:rPr lang="en-US" dirty="0"/>
              <a:t>Web Run</a:t>
            </a:r>
          </a:p>
          <a:p>
            <a:pPr lvl="1"/>
            <a:r>
              <a:rPr lang="en-US" dirty="0"/>
              <a:t>System Command</a:t>
            </a:r>
          </a:p>
          <a:p>
            <a:pPr lvl="1"/>
            <a:r>
              <a:rPr lang="en-US" dirty="0"/>
              <a:t>File Access</a:t>
            </a:r>
          </a:p>
          <a:p>
            <a:pPr lvl="1"/>
            <a:r>
              <a:rPr lang="en-US" dirty="0"/>
              <a:t>Lawson Query/Transaction</a:t>
            </a:r>
          </a:p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C0D764F-5DCD-4334-9B49-D4A5FC7EF60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05805" y="2088139"/>
            <a:ext cx="5869773" cy="33395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543642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2CA23A-17E1-49B8-9744-5F2129380B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IFS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93C1FAF-358F-4843-AD25-5EEED8996BE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Need a cert for the AD server in Trusted Root Certificate Store</a:t>
            </a:r>
          </a:p>
          <a:p>
            <a:r>
              <a:rPr lang="en-US" dirty="0"/>
              <a:t>Update the AD Configuration in IFS &gt; Configure &gt; Parameters</a:t>
            </a:r>
          </a:p>
          <a:p>
            <a:pPr marL="457200" lvl="1" indent="0">
              <a:buNone/>
            </a:pPr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9CB5CAE-177D-4EC7-872F-3D75493FE91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46044" y="2548548"/>
            <a:ext cx="7222768" cy="29797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773964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F62E6A33-52C8-473A-91F9-0E795370FD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Questions?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67ECAA9-DE3C-414A-A662-77E55F1A506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hlinkClick r:id="rId2"/>
              </a:rPr>
              <a:t>desi@nogalis.com</a:t>
            </a:r>
            <a:endParaRPr lang="en-US" dirty="0"/>
          </a:p>
          <a:p>
            <a:r>
              <a:rPr lang="en-US" dirty="0">
                <a:hlinkClick r:id="rId3"/>
              </a:rPr>
              <a:t>tan@nogalis.com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6684081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4A494C-B68E-4382-B57E-14A0A95AC2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LDAPS Configuration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434E361-DD5C-49FC-90F6-6EC55DBA763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Prerequisites</a:t>
            </a:r>
          </a:p>
          <a:p>
            <a:r>
              <a:rPr lang="en-US" dirty="0"/>
              <a:t>Install LDAP Certificate for LSF and Landmark</a:t>
            </a:r>
          </a:p>
          <a:p>
            <a:r>
              <a:rPr lang="en-US" dirty="0"/>
              <a:t>Update LSF to use LDAPS</a:t>
            </a:r>
          </a:p>
          <a:p>
            <a:r>
              <a:rPr lang="en-US" dirty="0"/>
              <a:t>Update Landmark to use LDAPS</a:t>
            </a:r>
          </a:p>
          <a:p>
            <a:r>
              <a:rPr lang="en-US" dirty="0"/>
              <a:t>Update IFS Configuration</a:t>
            </a:r>
          </a:p>
        </p:txBody>
      </p:sp>
    </p:spTree>
    <p:extLst>
      <p:ext uri="{BB962C8B-B14F-4D97-AF65-F5344CB8AC3E}">
        <p14:creationId xmlns:p14="http://schemas.microsoft.com/office/powerpoint/2010/main" val="376449691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FC5449-14F4-474C-A473-F35617E0D4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Prerequisites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CB0DF15-CB33-4F52-96D7-7E7737266AD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sz="3200" dirty="0"/>
              <a:t>SSL certificate for the AD LDS server with the </a:t>
            </a:r>
          </a:p>
          <a:p>
            <a:pPr lvl="1"/>
            <a:r>
              <a:rPr lang="en-US" sz="2400" dirty="0"/>
              <a:t>Private key (.</a:t>
            </a:r>
            <a:r>
              <a:rPr lang="en-US" sz="2400" dirty="0" err="1"/>
              <a:t>pfx</a:t>
            </a:r>
            <a:r>
              <a:rPr lang="en-US" sz="2400" dirty="0"/>
              <a:t>) included</a:t>
            </a:r>
          </a:p>
          <a:p>
            <a:pPr lvl="1"/>
            <a:r>
              <a:rPr lang="en-US" sz="2400" dirty="0"/>
              <a:t>SAN (Subject Alternate Name)</a:t>
            </a:r>
          </a:p>
          <a:p>
            <a:pPr lvl="1"/>
            <a:r>
              <a:rPr lang="en-US" sz="2400" dirty="0"/>
              <a:t>Can be an existing cert</a:t>
            </a:r>
          </a:p>
          <a:p>
            <a:r>
              <a:rPr lang="en-US" sz="3200" dirty="0" err="1"/>
              <a:t>ssoconfig</a:t>
            </a:r>
            <a:r>
              <a:rPr lang="en-US" sz="3200" dirty="0"/>
              <a:t> password</a:t>
            </a:r>
          </a:p>
          <a:p>
            <a:r>
              <a:rPr lang="en-US" sz="3200" dirty="0"/>
              <a:t>LDAP Bind password</a:t>
            </a:r>
          </a:p>
          <a:p>
            <a:r>
              <a:rPr lang="en-US" sz="3200" dirty="0"/>
              <a:t>LDAPS Port (typically 636 or 3269)</a:t>
            </a:r>
          </a:p>
          <a:p>
            <a:pPr lvl="1"/>
            <a:r>
              <a:rPr lang="en-US" sz="2400" dirty="0"/>
              <a:t>636 is the standard SSL, 3269 is the Global Catalog Port</a:t>
            </a:r>
          </a:p>
          <a:p>
            <a:pPr lvl="1"/>
            <a:r>
              <a:rPr lang="en-US" sz="2400" dirty="0"/>
              <a:t>Global Catalog is preferred when the LDAP servers support it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9378901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C47D7B-9A4F-4AC5-B594-63A3EF9C40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LDAP Cert – AD LDS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6ECE678-F1F7-4DE5-A696-C3641FF54D7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1800" dirty="0"/>
              <a:t>Only for AD LDS host</a:t>
            </a:r>
          </a:p>
          <a:p>
            <a:r>
              <a:rPr lang="en-US" sz="1800" dirty="0"/>
              <a:t>Identify which service is your AD LDS service</a:t>
            </a:r>
          </a:p>
          <a:p>
            <a:pPr marL="0" indent="0">
              <a:buNone/>
            </a:pPr>
            <a:endParaRPr lang="en-US" sz="1800" dirty="0"/>
          </a:p>
          <a:p>
            <a:pPr marL="0" indent="0">
              <a:buNone/>
            </a:pPr>
            <a:endParaRPr lang="en-US" sz="1800" dirty="0"/>
          </a:p>
          <a:p>
            <a:endParaRPr lang="en-US" sz="1800" dirty="0"/>
          </a:p>
          <a:p>
            <a:r>
              <a:rPr lang="en-US" sz="1800" dirty="0"/>
              <a:t>Import Cert</a:t>
            </a:r>
          </a:p>
          <a:p>
            <a:pPr lvl="1"/>
            <a:r>
              <a:rPr lang="en-US" sz="1100" dirty="0"/>
              <a:t>“Service Account”</a:t>
            </a:r>
          </a:p>
          <a:p>
            <a:pPr lvl="1"/>
            <a:endParaRPr lang="en-US" sz="1100" dirty="0"/>
          </a:p>
          <a:p>
            <a:pPr lvl="1"/>
            <a:endParaRPr lang="en-US" sz="1100" dirty="0"/>
          </a:p>
          <a:p>
            <a:pPr lvl="1"/>
            <a:endParaRPr lang="en-US" sz="1100" dirty="0"/>
          </a:p>
          <a:p>
            <a:pPr lvl="1"/>
            <a:endParaRPr lang="en-US" sz="1100" dirty="0"/>
          </a:p>
          <a:p>
            <a:pPr lvl="1"/>
            <a:endParaRPr lang="en-US" sz="1100" dirty="0"/>
          </a:p>
          <a:p>
            <a:endParaRPr lang="en-US" sz="1900" dirty="0"/>
          </a:p>
          <a:p>
            <a:r>
              <a:rPr lang="en-US" sz="1900" dirty="0"/>
              <a:t>Export Base-64 cert</a:t>
            </a:r>
          </a:p>
          <a:p>
            <a:pPr lvl="1"/>
            <a:r>
              <a:rPr lang="en-US" sz="1100" dirty="0"/>
              <a:t>Base-64 encoded X.509 (extension .</a:t>
            </a:r>
            <a:r>
              <a:rPr lang="en-US" sz="1100" dirty="0" err="1"/>
              <a:t>cer</a:t>
            </a:r>
            <a:r>
              <a:rPr lang="en-US" sz="1100" dirty="0"/>
              <a:t>)</a:t>
            </a:r>
          </a:p>
          <a:p>
            <a:pPr lvl="1"/>
            <a:r>
              <a:rPr lang="en-US" sz="1100" dirty="0"/>
              <a:t>Used for OS Java and WebSphere java updates</a:t>
            </a:r>
          </a:p>
          <a:p>
            <a:pPr lvl="1"/>
            <a:endParaRPr lang="en-US" sz="12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AC2A3BC-2E25-46CE-9582-513D921CADF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4463" y="2438727"/>
            <a:ext cx="9311286" cy="74203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5BD9B616-4462-4904-AD7B-57226FA04F5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91747" y="3972584"/>
            <a:ext cx="4848902" cy="9907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930746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3D9461-F3D3-4A43-969C-19CF64CD70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LDAP Cert – AD LDS Permissions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53E159E-1CF3-42F3-B2FE-A73B5607E86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600201"/>
            <a:ext cx="6781101" cy="4525963"/>
          </a:xfrm>
        </p:spPr>
        <p:txBody>
          <a:bodyPr/>
          <a:lstStyle/>
          <a:p>
            <a:r>
              <a:rPr lang="en-US" sz="1800" dirty="0"/>
              <a:t>Grant permissions on Cert container</a:t>
            </a:r>
          </a:p>
          <a:p>
            <a:r>
              <a:rPr lang="en-US" sz="1800" dirty="0"/>
              <a:t>“</a:t>
            </a:r>
            <a:r>
              <a:rPr lang="en-US" sz="1800" dirty="0" err="1"/>
              <a:t>certutil</a:t>
            </a:r>
            <a:r>
              <a:rPr lang="en-US" sz="1800" dirty="0"/>
              <a:t> -store MY’</a:t>
            </a:r>
          </a:p>
          <a:p>
            <a:endParaRPr lang="en-US" sz="1800" dirty="0"/>
          </a:p>
          <a:p>
            <a:pPr marL="457200" lvl="1" indent="0">
              <a:buNone/>
            </a:pPr>
            <a:endParaRPr lang="en-US" sz="1400" dirty="0"/>
          </a:p>
          <a:p>
            <a:pPr marL="457200" lvl="1" indent="0">
              <a:buNone/>
            </a:pPr>
            <a:endParaRPr lang="en-US" sz="1400" dirty="0"/>
          </a:p>
          <a:p>
            <a:pPr marL="457200" lvl="1" indent="0">
              <a:buNone/>
            </a:pPr>
            <a:endParaRPr lang="en-US" sz="1400" dirty="0"/>
          </a:p>
          <a:p>
            <a:pPr marL="457200" lvl="1" indent="0">
              <a:buNone/>
            </a:pPr>
            <a:endParaRPr lang="en-US" sz="1400" dirty="0"/>
          </a:p>
          <a:p>
            <a:pPr lvl="1"/>
            <a:r>
              <a:rPr lang="en-US" sz="1400" i="1" dirty="0"/>
              <a:t>C:\ProgramData\Microsoft\Crypto\RSA\MachineKeys</a:t>
            </a:r>
          </a:p>
          <a:p>
            <a:pPr lvl="1"/>
            <a:r>
              <a:rPr lang="en-US" sz="1400" i="1" dirty="0"/>
              <a:t>Or C:\Documents and Settings\All Users\Application Data\Microsoft\Crypto\RSA\</a:t>
            </a:r>
            <a:r>
              <a:rPr lang="en-US" sz="1400" i="1" dirty="0" err="1"/>
              <a:t>MachineKeys</a:t>
            </a:r>
            <a:r>
              <a:rPr lang="en-US" sz="1400" i="1" dirty="0"/>
              <a:t> </a:t>
            </a:r>
          </a:p>
          <a:p>
            <a:pPr lvl="1"/>
            <a:r>
              <a:rPr lang="en-US" sz="1400" i="1" dirty="0"/>
              <a:t>or C:\Documents and Settings\All Users\Application Data\Microsoft\Crypto\Keys </a:t>
            </a:r>
          </a:p>
          <a:p>
            <a:pPr lvl="1"/>
            <a:r>
              <a:rPr lang="en-US" sz="1400" i="1" dirty="0"/>
              <a:t>Read</a:t>
            </a:r>
            <a:r>
              <a:rPr lang="en-US" sz="1400" dirty="0"/>
              <a:t> and </a:t>
            </a:r>
            <a:r>
              <a:rPr lang="en-US" sz="1400" i="1" dirty="0"/>
              <a:t>Read &amp; Execute </a:t>
            </a:r>
            <a:endParaRPr lang="en-US" sz="1400" dirty="0"/>
          </a:p>
          <a:p>
            <a:pPr lvl="2"/>
            <a:r>
              <a:rPr lang="en-US" sz="1400" b="1" dirty="0"/>
              <a:t>Directory</a:t>
            </a:r>
            <a:endParaRPr lang="en-US" sz="1400" dirty="0"/>
          </a:p>
          <a:p>
            <a:pPr lvl="2"/>
            <a:r>
              <a:rPr lang="en-US" sz="1400" b="1" dirty="0"/>
              <a:t>Unique Container file</a:t>
            </a:r>
          </a:p>
          <a:p>
            <a:pPr marL="457200" lvl="1" indent="0">
              <a:buNone/>
            </a:pP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63D7180-C2F4-4CD2-B56E-3D3CE0DB815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3480" y="2278238"/>
            <a:ext cx="5942267" cy="1307532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2872E6EC-E13A-491D-B1CE-F62A7E2E83F9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7717872" y="1785122"/>
            <a:ext cx="4051882" cy="44311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650887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9D1993-286A-4F59-BDC6-642DD902DB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LDAP Cert – AD LDS Smoke Test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E9B3C25-8500-4BB7-8F11-E527CA32587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ldp.exe</a:t>
            </a:r>
          </a:p>
          <a:p>
            <a:pPr lvl="1"/>
            <a:r>
              <a:rPr lang="en-US" dirty="0"/>
              <a:t>Server FQDN </a:t>
            </a:r>
          </a:p>
          <a:p>
            <a:pPr lvl="1"/>
            <a:r>
              <a:rPr lang="en-US" dirty="0"/>
              <a:t>LDAP SSL port</a:t>
            </a:r>
          </a:p>
          <a:p>
            <a:pPr lvl="1"/>
            <a:r>
              <a:rPr lang="en-US" dirty="0"/>
              <a:t>Check SSL</a:t>
            </a:r>
          </a:p>
          <a:p>
            <a:r>
              <a:rPr lang="en-US" dirty="0"/>
              <a:t>Verify connection to LDAP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A8B4368-5063-48AC-BACC-BD288E600F4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20006" y="3363345"/>
            <a:ext cx="6806081" cy="26012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640942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83CE50-049F-4EAF-9E07-6E2C72B445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LDAP Cert - WebSphere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3B33767-1A58-4764-AEB7-ED09414D0D3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000" dirty="0"/>
              <a:t>Security &gt; SSL certificate and key management &gt; Key stores and certificates &gt; </a:t>
            </a:r>
            <a:r>
              <a:rPr lang="en-US" sz="2000" dirty="0" err="1"/>
              <a:t>CellDefaultTrustStore</a:t>
            </a:r>
            <a:r>
              <a:rPr lang="en-US" sz="2000" dirty="0"/>
              <a:t> &gt; Signer certificates</a:t>
            </a:r>
          </a:p>
          <a:p>
            <a:pPr lvl="1"/>
            <a:r>
              <a:rPr lang="en-US" sz="1050" dirty="0"/>
              <a:t>Click the </a:t>
            </a:r>
            <a:r>
              <a:rPr lang="en-US" sz="1050" b="1" dirty="0"/>
              <a:t>Retrieve from port </a:t>
            </a:r>
            <a:r>
              <a:rPr lang="en-US" sz="1050" dirty="0"/>
              <a:t>button.</a:t>
            </a:r>
          </a:p>
          <a:p>
            <a:pPr lvl="1"/>
            <a:r>
              <a:rPr lang="en-US" sz="1050" dirty="0"/>
              <a:t>Host: </a:t>
            </a:r>
            <a:r>
              <a:rPr lang="en-US" sz="1050" b="1" dirty="0"/>
              <a:t>adldshost.company.com</a:t>
            </a:r>
          </a:p>
          <a:p>
            <a:pPr lvl="1"/>
            <a:r>
              <a:rPr lang="en-US" sz="1050" dirty="0"/>
              <a:t>Port: </a:t>
            </a:r>
            <a:r>
              <a:rPr lang="en-US" sz="1050" b="1" dirty="0"/>
              <a:t>your company’s LDAPS port</a:t>
            </a:r>
          </a:p>
          <a:p>
            <a:pPr lvl="1"/>
            <a:r>
              <a:rPr lang="en-US" sz="1050" dirty="0"/>
              <a:t>Alias: </a:t>
            </a:r>
            <a:r>
              <a:rPr lang="en-US" sz="1050" b="1" dirty="0"/>
              <a:t>choose a meaningful name for the cert</a:t>
            </a:r>
          </a:p>
          <a:p>
            <a:pPr lvl="1"/>
            <a:r>
              <a:rPr lang="en-US" sz="1050" dirty="0"/>
              <a:t>Click </a:t>
            </a:r>
            <a:r>
              <a:rPr lang="en-US" sz="1050" b="1" dirty="0"/>
              <a:t>Retrieve signer information</a:t>
            </a:r>
            <a:r>
              <a:rPr lang="en-US" sz="1050" dirty="0"/>
              <a:t>.</a:t>
            </a:r>
          </a:p>
          <a:p>
            <a:pPr lvl="1"/>
            <a:r>
              <a:rPr lang="en-US" sz="1050" dirty="0"/>
              <a:t>Click </a:t>
            </a:r>
            <a:r>
              <a:rPr lang="en-US" sz="1050" b="1" dirty="0"/>
              <a:t>OK &amp; save changes</a:t>
            </a:r>
          </a:p>
          <a:p>
            <a:r>
              <a:rPr lang="en-US" sz="1850" dirty="0"/>
              <a:t>Perform the same steps for the </a:t>
            </a:r>
          </a:p>
          <a:p>
            <a:pPr marL="0" indent="0">
              <a:buNone/>
            </a:pPr>
            <a:r>
              <a:rPr lang="en-US" sz="1850" dirty="0"/>
              <a:t>	</a:t>
            </a:r>
            <a:r>
              <a:rPr lang="en-US" sz="1850" dirty="0" err="1"/>
              <a:t>NodeDefaultTrustStore</a:t>
            </a:r>
            <a:endParaRPr lang="en-US" sz="1850" dirty="0"/>
          </a:p>
          <a:p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DBE2DCD-67B2-4DCF-B92C-334806CDEF4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58187" y="2301361"/>
            <a:ext cx="5804888" cy="4318461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6820B503-B76D-49C0-898A-4D7F6F616AE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1749" y="4346014"/>
            <a:ext cx="4383865" cy="9117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540864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5825E6-CA6D-451A-B82D-AB0871E791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LDAP Cert – OS Java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48F70EF-9219-48B3-A9ED-7D99F5710F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000" dirty="0"/>
              <a:t>Lawson and Landmark</a:t>
            </a:r>
          </a:p>
          <a:p>
            <a:r>
              <a:rPr lang="en-US" sz="2000" dirty="0"/>
              <a:t>Get your JAVA_HOME </a:t>
            </a:r>
          </a:p>
          <a:p>
            <a:r>
              <a:rPr lang="en-US" sz="2000" dirty="0"/>
              <a:t>Back up the file(s) </a:t>
            </a:r>
            <a:r>
              <a:rPr lang="en-US" sz="2000" i="1" dirty="0"/>
              <a:t>JAVA_HOME/</a:t>
            </a:r>
            <a:r>
              <a:rPr lang="en-US" sz="2000" i="1" dirty="0" err="1"/>
              <a:t>jre</a:t>
            </a:r>
            <a:r>
              <a:rPr lang="en-US" sz="2000" i="1" dirty="0"/>
              <a:t>/lib/security/</a:t>
            </a:r>
            <a:r>
              <a:rPr lang="en-US" sz="2000" i="1" dirty="0" err="1"/>
              <a:t>cacerts</a:t>
            </a:r>
            <a:endParaRPr lang="en-US" sz="2000" i="1" dirty="0"/>
          </a:p>
          <a:p>
            <a:r>
              <a:rPr lang="en-US" sz="2000" dirty="0"/>
              <a:t>Navigate to </a:t>
            </a:r>
            <a:r>
              <a:rPr lang="en-US" sz="2000" i="1" dirty="0"/>
              <a:t>WAS_HOME/bin</a:t>
            </a:r>
            <a:r>
              <a:rPr lang="en-US" sz="2000" dirty="0"/>
              <a:t> and run the ikeyman.bat utility</a:t>
            </a:r>
          </a:p>
          <a:p>
            <a:pPr marL="0" indent="0">
              <a:buNone/>
            </a:pPr>
            <a:endParaRPr lang="en-US" sz="20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FED36F5-F00F-478A-8591-9CBEC6E15741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670452" y="3200399"/>
            <a:ext cx="5868035" cy="20574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618BC83A-6214-4DD3-A174-4088D9782A93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6696862" y="4526210"/>
            <a:ext cx="3429000" cy="1295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560720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EC80B1-064D-4582-9DCE-18E77A66FF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LDAP Cert – OS Java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4A44DD4-4DEF-4852-8F80-F3C7098F574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CF646B2-36B4-4154-B54D-F881AB2F83C7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609600" y="1600200"/>
            <a:ext cx="5943600" cy="414718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1BDAA301-E136-4584-A44A-34EFF956C89B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6479523" y="1600200"/>
            <a:ext cx="4526833" cy="41471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9299499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NogalisWebinar">
  <a:themeElements>
    <a:clrScheme name="Executive">
      <a:dk1>
        <a:sysClr val="windowText" lastClr="000000"/>
      </a:dk1>
      <a:lt1>
        <a:sysClr val="window" lastClr="FFFFFF"/>
      </a:lt1>
      <a:dk2>
        <a:srgbClr val="2F5897"/>
      </a:dk2>
      <a:lt2>
        <a:srgbClr val="E4E9EF"/>
      </a:lt2>
      <a:accent1>
        <a:srgbClr val="6076B4"/>
      </a:accent1>
      <a:accent2>
        <a:srgbClr val="9C5252"/>
      </a:accent2>
      <a:accent3>
        <a:srgbClr val="E68422"/>
      </a:accent3>
      <a:accent4>
        <a:srgbClr val="846648"/>
      </a:accent4>
      <a:accent5>
        <a:srgbClr val="63891F"/>
      </a:accent5>
      <a:accent6>
        <a:srgbClr val="758085"/>
      </a:accent6>
      <a:hlink>
        <a:srgbClr val="3399FF"/>
      </a:hlink>
      <a:folHlink>
        <a:srgbClr val="B2B2B2"/>
      </a:folHlink>
    </a:clrScheme>
    <a:fontScheme name="Executive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Executiv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50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50000">
              <a:schemeClr val="phClr">
                <a:tint val="80000"/>
                <a:satMod val="250000"/>
              </a:schemeClr>
            </a:gs>
            <a:gs pos="76000">
              <a:schemeClr val="phClr">
                <a:tint val="90000"/>
                <a:shade val="90000"/>
                <a:satMod val="200000"/>
              </a:schemeClr>
            </a:gs>
            <a:gs pos="92000">
              <a:schemeClr val="phClr">
                <a:tint val="90000"/>
                <a:shade val="70000"/>
                <a:satMod val="250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NogalisWebinar</Template>
  <TotalTime>256</TotalTime>
  <Words>722</Words>
  <Application>Microsoft Office PowerPoint</Application>
  <PresentationFormat>Widescreen</PresentationFormat>
  <Paragraphs>120</Paragraphs>
  <Slides>17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2" baseType="lpstr">
      <vt:lpstr>Arial</vt:lpstr>
      <vt:lpstr>Century Gothic</vt:lpstr>
      <vt:lpstr>Courier New</vt:lpstr>
      <vt:lpstr>Palatino Linotype</vt:lpstr>
      <vt:lpstr>NogalisWebinar</vt:lpstr>
      <vt:lpstr>Configuring Lawson for LDAP Signing</vt:lpstr>
      <vt:lpstr>LDAPS Configuration</vt:lpstr>
      <vt:lpstr>Prerequisites</vt:lpstr>
      <vt:lpstr>LDAP Cert – AD LDS</vt:lpstr>
      <vt:lpstr>LDAP Cert – AD LDS Permissions</vt:lpstr>
      <vt:lpstr>LDAP Cert – AD LDS Smoke Test</vt:lpstr>
      <vt:lpstr>LDAP Cert - WebSphere</vt:lpstr>
      <vt:lpstr>LDAP Cert – OS Java</vt:lpstr>
      <vt:lpstr>LDAP Cert – OS Java</vt:lpstr>
      <vt:lpstr>LDAP Cert – WebSphere Java</vt:lpstr>
      <vt:lpstr>LDAP Cert – WebSphere Java</vt:lpstr>
      <vt:lpstr>LDAPS Configuration – LSF Only</vt:lpstr>
      <vt:lpstr>LDAP Bind Service - LSF</vt:lpstr>
      <vt:lpstr>Smoke Test</vt:lpstr>
      <vt:lpstr>LDAP Bind Service - LMK</vt:lpstr>
      <vt:lpstr>IFS</vt:lpstr>
      <vt:lpstr>Questions?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Desi</dc:creator>
  <cp:lastModifiedBy>Desi</cp:lastModifiedBy>
  <cp:revision>39</cp:revision>
  <dcterms:created xsi:type="dcterms:W3CDTF">2020-04-14T17:26:31Z</dcterms:created>
  <dcterms:modified xsi:type="dcterms:W3CDTF">2020-04-16T15:19:54Z</dcterms:modified>
</cp:coreProperties>
</file>