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794" r:id="rId2"/>
    <p:sldId id="795" r:id="rId3"/>
    <p:sldId id="835" r:id="rId4"/>
    <p:sldId id="800" r:id="rId5"/>
    <p:sldId id="825" r:id="rId6"/>
    <p:sldId id="826" r:id="rId7"/>
    <p:sldId id="833" r:id="rId8"/>
    <p:sldId id="827" r:id="rId9"/>
    <p:sldId id="829" r:id="rId10"/>
    <p:sldId id="828" r:id="rId11"/>
    <p:sldId id="830" r:id="rId12"/>
    <p:sldId id="834" r:id="rId13"/>
    <p:sldId id="823" r:id="rId14"/>
    <p:sldId id="832" r:id="rId15"/>
    <p:sldId id="831" r:id="rId16"/>
  </p:sldIdLst>
  <p:sldSz cx="16257588" cy="9144000"/>
  <p:notesSz cx="6858000" cy="9144000"/>
  <p:embeddedFontLst>
    <p:embeddedFont>
      <p:font typeface="Arial Nova" panose="020B0504020202020204" pitchFamily="34" charset="0"/>
      <p:regular r:id="rId19"/>
      <p:bold r:id="rId20"/>
      <p:italic r:id="rId21"/>
      <p:boldItalic r:id="rId22"/>
    </p:embeddedFont>
    <p:embeddedFont>
      <p:font typeface="Arial Nova Cond" panose="020B050602020202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1451279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725639" algn="l" defTabSz="1451279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1451279" algn="l" defTabSz="1451279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2176918" algn="l" defTabSz="1451279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2902557" algn="l" defTabSz="1451279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3628196" algn="l" defTabSz="1451279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4353836" algn="l" defTabSz="1451279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5079475" algn="l" defTabSz="1451279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5805114" algn="l" defTabSz="1451279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69">
          <p15:clr>
            <a:srgbClr val="A4A3A4"/>
          </p15:clr>
        </p15:guide>
        <p15:guide id="2" pos="1294">
          <p15:clr>
            <a:srgbClr val="A4A3A4"/>
          </p15:clr>
        </p15:guide>
        <p15:guide id="3" pos="5121">
          <p15:clr>
            <a:srgbClr val="A4A3A4"/>
          </p15:clr>
        </p15:guide>
        <p15:guide id="4" pos="91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000E"/>
    <a:srgbClr val="E63262"/>
    <a:srgbClr val="515359"/>
    <a:srgbClr val="FFDC00"/>
    <a:srgbClr val="96CC28"/>
    <a:srgbClr val="7533A6"/>
    <a:srgbClr val="00998E"/>
    <a:srgbClr val="3340CC"/>
    <a:srgbClr val="A6000B"/>
    <a:srgbClr val="686B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39" autoAdjust="0"/>
    <p:restoredTop sz="87050" autoAdjust="0"/>
  </p:normalViewPr>
  <p:slideViewPr>
    <p:cSldViewPr>
      <p:cViewPr varScale="1">
        <p:scale>
          <a:sx n="76" d="100"/>
          <a:sy n="76" d="100"/>
        </p:scale>
        <p:origin x="1164" y="90"/>
      </p:cViewPr>
      <p:guideLst>
        <p:guide orient="horz" pos="969"/>
        <p:guide pos="1294"/>
        <p:guide pos="5121"/>
        <p:guide pos="914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17868"/>
    </p:cViewPr>
  </p:sorterViewPr>
  <p:notesViewPr>
    <p:cSldViewPr>
      <p:cViewPr varScale="1">
        <p:scale>
          <a:sx n="92" d="100"/>
          <a:sy n="92" d="100"/>
        </p:scale>
        <p:origin x="-3768" y="-120"/>
      </p:cViewPr>
      <p:guideLst>
        <p:guide orient="horz" pos="2880"/>
        <p:guide pos="2160"/>
      </p:guideLst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17269" y="8594435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429000" y="8594435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CD40DD-BC93-4D46-96F0-58214B8050CF}" type="slidenum">
              <a:rPr lang="en-US" sz="1000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Header Placeholder 1"/>
          <p:cNvSpPr>
            <a:spLocks noGrp="1"/>
          </p:cNvSpPr>
          <p:nvPr>
            <p:ph type="hdr" sz="quarter"/>
          </p:nvPr>
        </p:nvSpPr>
        <p:spPr>
          <a:xfrm>
            <a:off x="1000360" y="220173"/>
            <a:ext cx="2732220" cy="3293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idx="1"/>
          </p:nvPr>
        </p:nvSpPr>
        <p:spPr>
          <a:xfrm>
            <a:off x="3884613" y="220173"/>
            <a:ext cx="2580187" cy="3293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5C116-A89E-4ABF-B5F8-752B759D771C}" type="datetimeFigureOut">
              <a:rPr lang="en-US" sz="1000" smtClean="0">
                <a:latin typeface="Arial" pitchFamily="34" charset="0"/>
                <a:cs typeface="Arial" pitchFamily="34" charset="0"/>
              </a:rPr>
              <a:pPr/>
              <a:t>6/26/2019</a:t>
            </a:fld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\\psf\Home\Desktop\Infor_TMLogo_RGB_0805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00" y="220173"/>
            <a:ext cx="360977" cy="32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904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000360" y="220173"/>
            <a:ext cx="2732220" cy="3293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220173"/>
            <a:ext cx="2580187" cy="3293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4555C116-A89E-4ABF-B5F8-752B759D771C}" type="datetimeFigureOut">
              <a:rPr lang="en-US" smtClean="0"/>
              <a:pPr/>
              <a:t>6/26/2019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777875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2" descr="\\psf\Home\Desktop\Infor_TMLogo_RGB_0805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00" y="220173"/>
            <a:ext cx="360977" cy="32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3"/>
          <p:cNvSpPr>
            <a:spLocks noGrp="1"/>
          </p:cNvSpPr>
          <p:nvPr>
            <p:ph type="ftr" sz="quarter" idx="4"/>
          </p:nvPr>
        </p:nvSpPr>
        <p:spPr>
          <a:xfrm>
            <a:off x="417269" y="8594435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3429000" y="8594435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CD40DD-BC93-4D46-96F0-58214B8050CF}" type="slidenum">
              <a:rPr lang="en-US" sz="1000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115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1279" rtl="0" eaLnBrk="1" latinLnBrk="0" hangingPunct="1">
      <a:defRPr sz="1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725639" algn="l" defTabSz="1451279" rtl="0" eaLnBrk="1" latinLnBrk="0" hangingPunct="1">
      <a:defRPr sz="1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1451279" algn="l" defTabSz="1451279" rtl="0" eaLnBrk="1" latinLnBrk="0" hangingPunct="1">
      <a:defRPr sz="1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2176918" algn="l" defTabSz="1451279" rtl="0" eaLnBrk="1" latinLnBrk="0" hangingPunct="1">
      <a:defRPr sz="1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2902557" algn="l" defTabSz="1451279" rtl="0" eaLnBrk="1" latinLnBrk="0" hangingPunct="1">
      <a:defRPr sz="1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3628196" algn="l" defTabSz="145127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4353836" algn="l" defTabSz="145127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5079475" algn="l" defTabSz="145127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5805114" algn="l" defTabSz="145127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1000" y="693738"/>
            <a:ext cx="6096000" cy="34290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1000" y="693738"/>
            <a:ext cx="6096000" cy="34290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89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10x 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hidden">
          <a:xfrm>
            <a:off x="0" y="0"/>
            <a:ext cx="16257588" cy="91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5" tIns="45713" rIns="91425" bIns="457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036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10x Bullets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057195" y="2522836"/>
            <a:ext cx="12448028" cy="606425"/>
          </a:xfr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  <a:lvl2pPr marL="455536" indent="0">
              <a:buNone/>
              <a:defRPr/>
            </a:lvl2pPr>
            <a:lvl3pPr marL="1015831" indent="0">
              <a:buNone/>
              <a:defRPr/>
            </a:lvl3pPr>
            <a:lvl4pPr marL="1472957" indent="0">
              <a:buNone/>
              <a:defRPr/>
            </a:lvl4pPr>
            <a:lvl5pPr marL="1944367" indent="0">
              <a:buNone/>
              <a:defRPr/>
            </a:lvl5pPr>
          </a:lstStyle>
          <a:p>
            <a:pPr lvl="0"/>
            <a:r>
              <a:rPr lang="en-US" dirty="0"/>
              <a:t>Click to edit subtitle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2055812" y="489084"/>
            <a:ext cx="12448162" cy="1828800"/>
          </a:xfrm>
        </p:spPr>
        <p:txBody>
          <a:bodyPr/>
          <a:lstStyle>
            <a:lvl1pPr algn="l">
              <a:defRPr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2055812" y="3205890"/>
            <a:ext cx="12448163" cy="5009070"/>
          </a:xfrm>
        </p:spPr>
        <p:txBody>
          <a:bodyPr/>
          <a:lstStyle>
            <a:lvl1pPr>
              <a:lnSpc>
                <a:spcPct val="85000"/>
              </a:lnSpc>
              <a:defRPr sz="300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>
              <a:lnSpc>
                <a:spcPct val="85000"/>
              </a:lnSpc>
              <a:defRPr sz="2700">
                <a:solidFill>
                  <a:schemeClr val="bg2">
                    <a:lumMod val="25000"/>
                  </a:schemeClr>
                </a:solidFill>
                <a:latin typeface="+mn-lt"/>
              </a:defRPr>
            </a:lvl2pPr>
            <a:lvl3pPr>
              <a:lnSpc>
                <a:spcPct val="85000"/>
              </a:lnSpc>
              <a:defRPr sz="2100">
                <a:solidFill>
                  <a:schemeClr val="bg2">
                    <a:lumMod val="25000"/>
                  </a:schemeClr>
                </a:solidFill>
                <a:latin typeface="+mn-lt"/>
              </a:defRPr>
            </a:lvl3pPr>
            <a:lvl4pPr>
              <a:lnSpc>
                <a:spcPct val="85000"/>
              </a:lnSpc>
              <a:defRPr sz="1800">
                <a:solidFill>
                  <a:schemeClr val="bg2">
                    <a:lumMod val="25000"/>
                  </a:schemeClr>
                </a:solidFill>
                <a:latin typeface="+mn-lt"/>
              </a:defRPr>
            </a:lvl4pPr>
            <a:lvl5pPr>
              <a:lnSpc>
                <a:spcPct val="85000"/>
              </a:lnSpc>
              <a:defRPr sz="1600">
                <a:solidFill>
                  <a:schemeClr val="bg2">
                    <a:lumMod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0191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10x 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2055812" y="489084"/>
            <a:ext cx="12448162" cy="1828800"/>
          </a:xfrm>
        </p:spPr>
        <p:txBody>
          <a:bodyPr/>
          <a:lstStyle>
            <a:lvl1pPr algn="l">
              <a:defRPr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057195" y="2522836"/>
            <a:ext cx="12448028" cy="606425"/>
          </a:xfr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  <a:lvl2pPr marL="455536" indent="0">
              <a:buNone/>
              <a:defRPr/>
            </a:lvl2pPr>
            <a:lvl3pPr marL="1015831" indent="0">
              <a:buNone/>
              <a:defRPr/>
            </a:lvl3pPr>
            <a:lvl4pPr marL="1472957" indent="0">
              <a:buNone/>
              <a:defRPr/>
            </a:lvl4pPr>
            <a:lvl5pPr marL="1944367" indent="0">
              <a:buNone/>
              <a:defRPr/>
            </a:lvl5pPr>
          </a:lstStyle>
          <a:p>
            <a:pPr lvl="0"/>
            <a:r>
              <a:rPr lang="en-US" dirty="0"/>
              <a:t>Click to edit subtitle styles</a:t>
            </a:r>
          </a:p>
        </p:txBody>
      </p:sp>
    </p:spTree>
    <p:extLst>
      <p:ext uri="{BB962C8B-B14F-4D97-AF65-F5344CB8AC3E}">
        <p14:creationId xmlns:p14="http://schemas.microsoft.com/office/powerpoint/2010/main" val="2661333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10x Small Screensho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055812" y="489084"/>
            <a:ext cx="12448162" cy="1828800"/>
          </a:xfrm>
        </p:spPr>
        <p:txBody>
          <a:bodyPr/>
          <a:lstStyle>
            <a:lvl1pPr algn="l"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8560374" y="2446941"/>
            <a:ext cx="5943599" cy="4781385"/>
          </a:xfrm>
        </p:spPr>
        <p:txBody>
          <a:bodyPr anchor="ctr"/>
          <a:lstStyle>
            <a:lvl1pPr>
              <a:lnSpc>
                <a:spcPct val="85000"/>
              </a:lnSpc>
              <a:defRPr sz="300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>
              <a:lnSpc>
                <a:spcPct val="85000"/>
              </a:lnSpc>
              <a:defRPr sz="2700">
                <a:solidFill>
                  <a:schemeClr val="bg2">
                    <a:lumMod val="25000"/>
                  </a:schemeClr>
                </a:solidFill>
                <a:latin typeface="+mn-lt"/>
              </a:defRPr>
            </a:lvl2pPr>
            <a:lvl3pPr>
              <a:lnSpc>
                <a:spcPct val="85000"/>
              </a:lnSpc>
              <a:defRPr sz="2100" strike="noStrike">
                <a:solidFill>
                  <a:schemeClr val="bg2">
                    <a:lumMod val="25000"/>
                  </a:schemeClr>
                </a:solidFill>
                <a:latin typeface="+mn-lt"/>
              </a:defRPr>
            </a:lvl3pPr>
            <a:lvl4pPr>
              <a:lnSpc>
                <a:spcPct val="85000"/>
              </a:lnSpc>
              <a:defRPr sz="1800">
                <a:solidFill>
                  <a:schemeClr val="bg2">
                    <a:lumMod val="25000"/>
                  </a:schemeClr>
                </a:solidFill>
                <a:latin typeface="+mn-lt"/>
              </a:defRPr>
            </a:lvl4pPr>
            <a:lvl5pPr>
              <a:lnSpc>
                <a:spcPct val="85000"/>
              </a:lnSpc>
              <a:defRPr sz="1600">
                <a:solidFill>
                  <a:schemeClr val="bg2">
                    <a:lumMod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057195" y="2446941"/>
            <a:ext cx="5995706" cy="478138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04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10x Screensho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055812" y="2522837"/>
            <a:ext cx="8805201" cy="5616229"/>
          </a:xfrm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1392282" y="2522835"/>
            <a:ext cx="3111694" cy="5542002"/>
          </a:xfrm>
        </p:spPr>
        <p:txBody>
          <a:bodyPr tIns="0" bIns="0" anchor="ctr"/>
          <a:lstStyle>
            <a:lvl1pPr marL="0" indent="0">
              <a:lnSpc>
                <a:spcPct val="85000"/>
              </a:lnSpc>
              <a:buNone/>
              <a:defRPr sz="2800" baseline="0">
                <a:latin typeface="+mn-lt"/>
              </a:defRPr>
            </a:lvl1pPr>
            <a:lvl2pPr marL="455536" indent="0">
              <a:buNone/>
              <a:defRPr/>
            </a:lvl2pPr>
            <a:lvl3pPr marL="1015831" indent="0">
              <a:buNone/>
              <a:defRPr/>
            </a:lvl3pPr>
            <a:lvl4pPr marL="1472957" indent="0">
              <a:buNone/>
              <a:defRPr/>
            </a:lvl4pPr>
            <a:lvl5pPr marL="1944367" indent="0">
              <a:buNone/>
              <a:defRPr/>
            </a:lvl5pPr>
          </a:lstStyle>
          <a:p>
            <a:pPr lvl="0"/>
            <a:r>
              <a:rPr lang="en-US" dirty="0"/>
              <a:t>Click to edit screenshot description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55812" y="489084"/>
            <a:ext cx="12448162" cy="1828800"/>
          </a:xfrm>
        </p:spPr>
        <p:txBody>
          <a:bodyPr/>
          <a:lstStyle>
            <a:lvl1pPr algn="l"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7206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10x Large Screen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056622" y="701356"/>
            <a:ext cx="11688402" cy="515851"/>
          </a:xfrm>
        </p:spPr>
        <p:txBody>
          <a:bodyPr/>
          <a:lstStyle>
            <a:lvl1pPr algn="l">
              <a:defRPr sz="48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057196" y="1536201"/>
            <a:ext cx="11704320" cy="6859829"/>
          </a:xfr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231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10x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20"/>
          <a:stretch/>
        </p:blipFill>
        <p:spPr bwMode="hidden">
          <a:xfrm>
            <a:off x="8276" y="1144"/>
            <a:ext cx="16249312" cy="9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2079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10x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8276" y="1144"/>
            <a:ext cx="16257144" cy="91428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20"/>
          <a:stretch/>
        </p:blipFill>
        <p:spPr bwMode="hidden">
          <a:xfrm>
            <a:off x="8276" y="1144"/>
            <a:ext cx="16249312" cy="9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16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2638" y="8330542"/>
            <a:ext cx="3787203" cy="630528"/>
          </a:xfrm>
          <a:prstGeom prst="rect">
            <a:avLst/>
          </a:prstGeom>
        </p:spPr>
        <p:txBody>
          <a:bodyPr lIns="131664" tIns="65832" rIns="131664" bIns="65832"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559751" y="8330542"/>
            <a:ext cx="5152755" cy="630528"/>
          </a:xfrm>
          <a:prstGeom prst="rect">
            <a:avLst/>
          </a:prstGeom>
        </p:spPr>
        <p:txBody>
          <a:bodyPr lIns="131664" tIns="65832" rIns="131664" bIns="65832"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55968" y="8330542"/>
            <a:ext cx="3787203" cy="630528"/>
          </a:xfrm>
          <a:prstGeom prst="rect">
            <a:avLst/>
          </a:prstGeom>
        </p:spPr>
        <p:txBody>
          <a:bodyPr lIns="131664" tIns="65832" rIns="131664" bIns="65832"/>
          <a:lstStyle/>
          <a:p>
            <a:pPr lvl="0"/>
            <a:fld id="{2CB44FEC-FDD8-43A4-B869-71F1B4EA881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75775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10x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1975" y="8042138"/>
            <a:ext cx="4267201" cy="76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8276" y="1144"/>
            <a:ext cx="16257144" cy="9142857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81209" y="8835800"/>
            <a:ext cx="2955528" cy="2188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sz="700" dirty="0">
                <a:solidFill>
                  <a:schemeClr val="bg2">
                    <a:lumMod val="90000"/>
                  </a:schemeClr>
                </a:solidFill>
              </a:rPr>
              <a:t>Copyright © 2012. Infor. All Rights Reserved. www.infor.com</a:t>
            </a:r>
          </a:p>
          <a:p>
            <a:pPr algn="r"/>
            <a:endParaRPr lang="en-US" sz="7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20681" y="3578044"/>
            <a:ext cx="9183295" cy="1828800"/>
          </a:xfrm>
        </p:spPr>
        <p:txBody>
          <a:bodyPr/>
          <a:lstStyle>
            <a:lvl1pPr algn="l"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5320681" y="5938111"/>
            <a:ext cx="9183295" cy="1114213"/>
          </a:xfrm>
        </p:spPr>
        <p:txBody>
          <a:bodyPr/>
          <a:lstStyle>
            <a:lvl1pPr marL="0" indent="0" algn="l">
              <a:buNone/>
              <a:defRPr sz="2800" baseline="0">
                <a:solidFill>
                  <a:schemeClr val="bg2">
                    <a:lumMod val="25000"/>
                  </a:schemeClr>
                </a:solidFill>
                <a:latin typeface="+mj-lt"/>
                <a:ea typeface="Tahoma" pitchFamily="34" charset="0"/>
                <a:cs typeface="Tahoma" pitchFamily="34" charset="0"/>
              </a:defRPr>
            </a:lvl1pPr>
            <a:lvl2pPr marL="725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1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6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2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8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3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9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5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14503973" y="8557557"/>
            <a:ext cx="1753615" cy="568142"/>
          </a:xfrm>
          <a:prstGeom prst="rect">
            <a:avLst/>
          </a:prstGeom>
        </p:spPr>
        <p:txBody>
          <a:bodyPr lIns="91425" tIns="45713" rIns="91425" bIns="45713" anchor="ctr"/>
          <a:lstStyle>
            <a:defPPr>
              <a:defRPr lang="en-US"/>
            </a:defPPr>
            <a:lvl1pPr marL="0" algn="l" defTabSz="145151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5759" algn="l" defTabSz="145151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1519" algn="l" defTabSz="145151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7278" algn="l" defTabSz="145151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3037" algn="l" defTabSz="145151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28796" algn="l" defTabSz="145151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4556" algn="l" defTabSz="145151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0315" algn="l" defTabSz="145151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06074" algn="l" defTabSz="145151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E7781AA-5C7B-4A6F-8438-A17DCECA115B}" type="slidenum">
              <a:rPr lang="en-US" sz="1600" smtClean="0">
                <a:solidFill>
                  <a:schemeClr val="bg2">
                    <a:lumMod val="75000"/>
                  </a:schemeClr>
                </a:solidFill>
              </a:rPr>
              <a:pPr algn="ctr"/>
              <a:t>‹#›</a:t>
            </a:fld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991" y="625460"/>
            <a:ext cx="1685714" cy="1428572"/>
          </a:xfrm>
          <a:prstGeom prst="rect">
            <a:avLst/>
          </a:prstGeom>
          <a:ln w="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72896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10x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1975" y="8042138"/>
            <a:ext cx="4267201" cy="76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8276" y="1144"/>
            <a:ext cx="16257144" cy="914285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1581209" y="8835800"/>
            <a:ext cx="2955528" cy="2188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sz="700" dirty="0">
                <a:solidFill>
                  <a:schemeClr val="bg2">
                    <a:lumMod val="90000"/>
                  </a:schemeClr>
                </a:solidFill>
              </a:rPr>
              <a:t>Copyright © 2012. Infor. All Rights Reserved. www.infor.com</a:t>
            </a:r>
          </a:p>
          <a:p>
            <a:pPr algn="r"/>
            <a:endParaRPr lang="en-US" sz="7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16257588" cy="3661260"/>
          </a:xfrm>
        </p:spPr>
        <p:txBody>
          <a:bodyPr/>
          <a:lstStyle>
            <a:lvl1pPr marL="0" indent="0">
              <a:buFontTx/>
              <a:buNone/>
              <a:defRPr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055812" y="3692055"/>
            <a:ext cx="12448162" cy="1828800"/>
          </a:xfrm>
        </p:spPr>
        <p:txBody>
          <a:bodyPr/>
          <a:lstStyle>
            <a:lvl1pPr algn="l"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2031840" y="5857335"/>
            <a:ext cx="12472136" cy="1219200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bg2">
                    <a:lumMod val="25000"/>
                  </a:schemeClr>
                </a:solidFill>
                <a:latin typeface="+mj-lt"/>
                <a:ea typeface="Tahoma" pitchFamily="34" charset="0"/>
                <a:cs typeface="Tahoma" pitchFamily="34" charset="0"/>
              </a:defRPr>
            </a:lvl1pPr>
            <a:lvl2pPr marL="725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1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6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2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8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3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9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5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Slide Number Placeholder 3"/>
          <p:cNvSpPr txBox="1">
            <a:spLocks/>
          </p:cNvSpPr>
          <p:nvPr userDrawn="1"/>
        </p:nvSpPr>
        <p:spPr>
          <a:xfrm>
            <a:off x="14503973" y="8557557"/>
            <a:ext cx="1753615" cy="568142"/>
          </a:xfrm>
          <a:prstGeom prst="rect">
            <a:avLst/>
          </a:prstGeom>
        </p:spPr>
        <p:txBody>
          <a:bodyPr lIns="91425" tIns="45713" rIns="91425" bIns="45713" anchor="ctr"/>
          <a:lstStyle>
            <a:defPPr>
              <a:defRPr lang="en-US"/>
            </a:defPPr>
            <a:lvl1pPr marL="0" algn="l" defTabSz="145151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5759" algn="l" defTabSz="145151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1519" algn="l" defTabSz="145151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7278" algn="l" defTabSz="145151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3037" algn="l" defTabSz="145151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28796" algn="l" defTabSz="145151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4556" algn="l" defTabSz="145151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0315" algn="l" defTabSz="145151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06074" algn="l" defTabSz="145151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E7781AA-5C7B-4A6F-8438-A17DCECA115B}" type="slidenum">
              <a:rPr lang="en-US" sz="1600" smtClean="0">
                <a:solidFill>
                  <a:schemeClr val="bg2">
                    <a:lumMod val="75000"/>
                  </a:schemeClr>
                </a:solidFill>
              </a:rPr>
              <a:pPr algn="ctr"/>
              <a:t>‹#›</a:t>
            </a:fld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119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10x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056623" y="489084"/>
            <a:ext cx="12447351" cy="1828800"/>
          </a:xfrm>
        </p:spPr>
        <p:txBody>
          <a:bodyPr/>
          <a:lstStyle>
            <a:lvl1pPr algn="l"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2055812" y="2446941"/>
            <a:ext cx="12448163" cy="5768020"/>
          </a:xfrm>
        </p:spPr>
        <p:txBody>
          <a:bodyPr/>
          <a:lstStyle>
            <a:lvl1pPr>
              <a:lnSpc>
                <a:spcPct val="85000"/>
              </a:lnSpc>
              <a:defRPr sz="300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>
              <a:lnSpc>
                <a:spcPct val="85000"/>
              </a:lnSpc>
              <a:defRPr sz="2700">
                <a:solidFill>
                  <a:schemeClr val="bg2">
                    <a:lumMod val="25000"/>
                  </a:schemeClr>
                </a:solidFill>
                <a:latin typeface="+mn-lt"/>
              </a:defRPr>
            </a:lvl2pPr>
            <a:lvl3pPr>
              <a:lnSpc>
                <a:spcPct val="85000"/>
              </a:lnSpc>
              <a:defRPr sz="2100">
                <a:solidFill>
                  <a:schemeClr val="bg2">
                    <a:lumMod val="25000"/>
                  </a:schemeClr>
                </a:solidFill>
                <a:latin typeface="+mn-lt"/>
              </a:defRPr>
            </a:lvl3pPr>
            <a:lvl4pPr>
              <a:lnSpc>
                <a:spcPct val="85000"/>
              </a:lnSpc>
              <a:defRPr sz="1800">
                <a:solidFill>
                  <a:schemeClr val="bg2">
                    <a:lumMod val="25000"/>
                  </a:schemeClr>
                </a:solidFill>
                <a:latin typeface="+mn-lt"/>
              </a:defRPr>
            </a:lvl4pPr>
            <a:lvl5pPr>
              <a:lnSpc>
                <a:spcPct val="85000"/>
              </a:lnSpc>
              <a:defRPr sz="1600">
                <a:solidFill>
                  <a:schemeClr val="bg2">
                    <a:lumMod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830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10x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2055812" y="2446941"/>
            <a:ext cx="5943599" cy="5768020"/>
          </a:xfrm>
        </p:spPr>
        <p:txBody>
          <a:bodyPr/>
          <a:lstStyle>
            <a:lvl1pPr>
              <a:lnSpc>
                <a:spcPct val="85000"/>
              </a:lnSpc>
              <a:defRPr sz="300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>
              <a:lnSpc>
                <a:spcPct val="85000"/>
              </a:lnSpc>
              <a:defRPr sz="2700">
                <a:solidFill>
                  <a:schemeClr val="bg2">
                    <a:lumMod val="25000"/>
                  </a:schemeClr>
                </a:solidFill>
                <a:latin typeface="+mn-lt"/>
              </a:defRPr>
            </a:lvl2pPr>
            <a:lvl3pPr>
              <a:lnSpc>
                <a:spcPct val="85000"/>
              </a:lnSpc>
              <a:defRPr sz="2100">
                <a:solidFill>
                  <a:schemeClr val="bg2">
                    <a:lumMod val="25000"/>
                  </a:schemeClr>
                </a:solidFill>
                <a:latin typeface="+mn-lt"/>
              </a:defRPr>
            </a:lvl3pPr>
            <a:lvl4pPr>
              <a:lnSpc>
                <a:spcPct val="85000"/>
              </a:lnSpc>
              <a:defRPr sz="1800">
                <a:solidFill>
                  <a:schemeClr val="bg2">
                    <a:lumMod val="25000"/>
                  </a:schemeClr>
                </a:solidFill>
                <a:latin typeface="+mn-lt"/>
              </a:defRPr>
            </a:lvl4pPr>
            <a:lvl5pPr>
              <a:lnSpc>
                <a:spcPct val="85000"/>
              </a:lnSpc>
              <a:defRPr sz="1600">
                <a:solidFill>
                  <a:schemeClr val="bg2">
                    <a:lumMod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055812" y="489084"/>
            <a:ext cx="12448162" cy="1828800"/>
          </a:xfrm>
        </p:spPr>
        <p:txBody>
          <a:bodyPr/>
          <a:lstStyle>
            <a:lvl1pPr algn="l"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8560374" y="2446941"/>
            <a:ext cx="5943599" cy="5768020"/>
          </a:xfrm>
        </p:spPr>
        <p:txBody>
          <a:bodyPr/>
          <a:lstStyle>
            <a:lvl1pPr>
              <a:lnSpc>
                <a:spcPct val="85000"/>
              </a:lnSpc>
              <a:defRPr sz="300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>
              <a:lnSpc>
                <a:spcPct val="85000"/>
              </a:lnSpc>
              <a:defRPr sz="2700">
                <a:solidFill>
                  <a:schemeClr val="bg2">
                    <a:lumMod val="25000"/>
                  </a:schemeClr>
                </a:solidFill>
                <a:latin typeface="+mn-lt"/>
              </a:defRPr>
            </a:lvl2pPr>
            <a:lvl3pPr>
              <a:lnSpc>
                <a:spcPct val="85000"/>
              </a:lnSpc>
              <a:defRPr sz="2100" strike="noStrike">
                <a:solidFill>
                  <a:schemeClr val="bg2">
                    <a:lumMod val="25000"/>
                  </a:schemeClr>
                </a:solidFill>
                <a:latin typeface="+mn-lt"/>
              </a:defRPr>
            </a:lvl3pPr>
            <a:lvl4pPr>
              <a:lnSpc>
                <a:spcPct val="85000"/>
              </a:lnSpc>
              <a:defRPr sz="1800">
                <a:solidFill>
                  <a:schemeClr val="bg2">
                    <a:lumMod val="25000"/>
                  </a:schemeClr>
                </a:solidFill>
                <a:latin typeface="+mn-lt"/>
              </a:defRPr>
            </a:lvl4pPr>
            <a:lvl5pPr>
              <a:lnSpc>
                <a:spcPct val="85000"/>
              </a:lnSpc>
              <a:defRPr sz="1600">
                <a:solidFill>
                  <a:schemeClr val="bg2">
                    <a:lumMod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5100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10x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2055812" y="2446941"/>
            <a:ext cx="3986784" cy="5768020"/>
          </a:xfrm>
        </p:spPr>
        <p:txBody>
          <a:bodyPr/>
          <a:lstStyle>
            <a:lvl1pPr>
              <a:lnSpc>
                <a:spcPct val="85000"/>
              </a:lnSpc>
              <a:defRPr sz="300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>
              <a:lnSpc>
                <a:spcPct val="85000"/>
              </a:lnSpc>
              <a:defRPr sz="2700">
                <a:solidFill>
                  <a:schemeClr val="bg2">
                    <a:lumMod val="25000"/>
                  </a:schemeClr>
                </a:solidFill>
                <a:latin typeface="+mn-lt"/>
              </a:defRPr>
            </a:lvl2pPr>
            <a:lvl3pPr>
              <a:lnSpc>
                <a:spcPct val="85000"/>
              </a:lnSpc>
              <a:defRPr sz="2100">
                <a:solidFill>
                  <a:schemeClr val="bg2">
                    <a:lumMod val="25000"/>
                  </a:schemeClr>
                </a:solidFill>
                <a:latin typeface="+mn-lt"/>
              </a:defRPr>
            </a:lvl3pPr>
            <a:lvl4pPr>
              <a:lnSpc>
                <a:spcPct val="85000"/>
              </a:lnSpc>
              <a:defRPr sz="1800">
                <a:solidFill>
                  <a:schemeClr val="bg2">
                    <a:lumMod val="25000"/>
                  </a:schemeClr>
                </a:solidFill>
                <a:latin typeface="+mn-lt"/>
              </a:defRPr>
            </a:lvl4pPr>
            <a:lvl5pPr>
              <a:lnSpc>
                <a:spcPct val="85000"/>
              </a:lnSpc>
              <a:defRPr sz="1600">
                <a:solidFill>
                  <a:schemeClr val="bg2">
                    <a:lumMod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055812" y="489084"/>
            <a:ext cx="12448162" cy="1828800"/>
          </a:xfrm>
        </p:spPr>
        <p:txBody>
          <a:bodyPr/>
          <a:lstStyle>
            <a:lvl1pPr algn="l"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6286501" y="2446941"/>
            <a:ext cx="3986784" cy="5768020"/>
          </a:xfrm>
        </p:spPr>
        <p:txBody>
          <a:bodyPr/>
          <a:lstStyle>
            <a:lvl1pPr>
              <a:lnSpc>
                <a:spcPct val="85000"/>
              </a:lnSpc>
              <a:defRPr sz="300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>
              <a:lnSpc>
                <a:spcPct val="85000"/>
              </a:lnSpc>
              <a:defRPr sz="2700">
                <a:solidFill>
                  <a:schemeClr val="bg2">
                    <a:lumMod val="25000"/>
                  </a:schemeClr>
                </a:solidFill>
                <a:latin typeface="+mn-lt"/>
              </a:defRPr>
            </a:lvl2pPr>
            <a:lvl3pPr>
              <a:lnSpc>
                <a:spcPct val="85000"/>
              </a:lnSpc>
              <a:defRPr sz="2100" strike="noStrike">
                <a:solidFill>
                  <a:schemeClr val="bg2">
                    <a:lumMod val="25000"/>
                  </a:schemeClr>
                </a:solidFill>
                <a:latin typeface="+mn-lt"/>
              </a:defRPr>
            </a:lvl3pPr>
            <a:lvl4pPr>
              <a:lnSpc>
                <a:spcPct val="85000"/>
              </a:lnSpc>
              <a:defRPr sz="1800">
                <a:solidFill>
                  <a:schemeClr val="bg2">
                    <a:lumMod val="25000"/>
                  </a:schemeClr>
                </a:solidFill>
                <a:latin typeface="+mn-lt"/>
              </a:defRPr>
            </a:lvl4pPr>
            <a:lvl5pPr>
              <a:lnSpc>
                <a:spcPct val="85000"/>
              </a:lnSpc>
              <a:defRPr sz="1600">
                <a:solidFill>
                  <a:schemeClr val="bg2">
                    <a:lumMod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10517190" y="2446941"/>
            <a:ext cx="3986784" cy="5768020"/>
          </a:xfrm>
        </p:spPr>
        <p:txBody>
          <a:bodyPr/>
          <a:lstStyle>
            <a:lvl1pPr>
              <a:lnSpc>
                <a:spcPct val="85000"/>
              </a:lnSpc>
              <a:defRPr sz="300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>
              <a:lnSpc>
                <a:spcPct val="85000"/>
              </a:lnSpc>
              <a:defRPr sz="2700">
                <a:solidFill>
                  <a:schemeClr val="bg2">
                    <a:lumMod val="25000"/>
                  </a:schemeClr>
                </a:solidFill>
                <a:latin typeface="+mn-lt"/>
              </a:defRPr>
            </a:lvl2pPr>
            <a:lvl3pPr>
              <a:lnSpc>
                <a:spcPct val="85000"/>
              </a:lnSpc>
              <a:defRPr sz="2100" strike="noStrike">
                <a:solidFill>
                  <a:schemeClr val="bg2">
                    <a:lumMod val="25000"/>
                  </a:schemeClr>
                </a:solidFill>
                <a:latin typeface="+mn-lt"/>
              </a:defRPr>
            </a:lvl3pPr>
            <a:lvl4pPr>
              <a:lnSpc>
                <a:spcPct val="85000"/>
              </a:lnSpc>
              <a:defRPr sz="1800">
                <a:solidFill>
                  <a:schemeClr val="bg2">
                    <a:lumMod val="25000"/>
                  </a:schemeClr>
                </a:solidFill>
                <a:latin typeface="+mn-lt"/>
              </a:defRPr>
            </a:lvl4pPr>
            <a:lvl5pPr>
              <a:lnSpc>
                <a:spcPct val="85000"/>
              </a:lnSpc>
              <a:defRPr sz="1600">
                <a:solidFill>
                  <a:schemeClr val="bg2">
                    <a:lumMod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18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10x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062698" y="2446940"/>
            <a:ext cx="5950635" cy="60642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455536" indent="0">
              <a:buNone/>
              <a:defRPr/>
            </a:lvl2pPr>
            <a:lvl3pPr marL="1015831" indent="0">
              <a:buNone/>
              <a:defRPr/>
            </a:lvl3pPr>
            <a:lvl4pPr marL="1472957" indent="0">
              <a:buNone/>
              <a:defRPr/>
            </a:lvl4pPr>
            <a:lvl5pPr marL="1944367" indent="0">
              <a:buNone/>
              <a:defRPr/>
            </a:lvl5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560374" y="2446940"/>
            <a:ext cx="5943599" cy="60642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455536" indent="0">
              <a:buNone/>
              <a:defRPr/>
            </a:lvl2pPr>
            <a:lvl3pPr marL="1015831" indent="0">
              <a:buNone/>
              <a:defRPr/>
            </a:lvl3pPr>
            <a:lvl4pPr marL="1472957" indent="0">
              <a:buNone/>
              <a:defRPr/>
            </a:lvl4pPr>
            <a:lvl5pPr marL="1944367" indent="0">
              <a:buNone/>
              <a:defRPr/>
            </a:lvl5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055812" y="489084"/>
            <a:ext cx="12448162" cy="1828800"/>
          </a:xfrm>
        </p:spPr>
        <p:txBody>
          <a:bodyPr/>
          <a:lstStyle>
            <a:lvl1pPr algn="l"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2055812" y="3129996"/>
            <a:ext cx="5943599" cy="5084965"/>
          </a:xfrm>
        </p:spPr>
        <p:txBody>
          <a:bodyPr/>
          <a:lstStyle>
            <a:lvl1pPr>
              <a:lnSpc>
                <a:spcPct val="85000"/>
              </a:lnSpc>
              <a:defRPr sz="300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>
              <a:lnSpc>
                <a:spcPct val="85000"/>
              </a:lnSpc>
              <a:defRPr sz="2700">
                <a:solidFill>
                  <a:schemeClr val="bg2">
                    <a:lumMod val="25000"/>
                  </a:schemeClr>
                </a:solidFill>
                <a:latin typeface="+mn-lt"/>
              </a:defRPr>
            </a:lvl2pPr>
            <a:lvl3pPr>
              <a:lnSpc>
                <a:spcPct val="85000"/>
              </a:lnSpc>
              <a:defRPr sz="2100">
                <a:solidFill>
                  <a:schemeClr val="bg2">
                    <a:lumMod val="25000"/>
                  </a:schemeClr>
                </a:solidFill>
                <a:latin typeface="+mn-lt"/>
              </a:defRPr>
            </a:lvl3pPr>
            <a:lvl4pPr>
              <a:lnSpc>
                <a:spcPct val="85000"/>
              </a:lnSpc>
              <a:defRPr sz="1800">
                <a:solidFill>
                  <a:schemeClr val="bg2">
                    <a:lumMod val="25000"/>
                  </a:schemeClr>
                </a:solidFill>
                <a:latin typeface="+mn-lt"/>
              </a:defRPr>
            </a:lvl4pPr>
            <a:lvl5pPr>
              <a:lnSpc>
                <a:spcPct val="85000"/>
              </a:lnSpc>
              <a:defRPr sz="1600">
                <a:solidFill>
                  <a:schemeClr val="bg2">
                    <a:lumMod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8560374" y="3129996"/>
            <a:ext cx="5943599" cy="5084965"/>
          </a:xfrm>
        </p:spPr>
        <p:txBody>
          <a:bodyPr/>
          <a:lstStyle>
            <a:lvl1pPr>
              <a:lnSpc>
                <a:spcPct val="85000"/>
              </a:lnSpc>
              <a:defRPr sz="300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>
              <a:lnSpc>
                <a:spcPct val="85000"/>
              </a:lnSpc>
              <a:defRPr sz="2700">
                <a:solidFill>
                  <a:schemeClr val="bg2">
                    <a:lumMod val="25000"/>
                  </a:schemeClr>
                </a:solidFill>
                <a:latin typeface="+mn-lt"/>
              </a:defRPr>
            </a:lvl2pPr>
            <a:lvl3pPr>
              <a:lnSpc>
                <a:spcPct val="85000"/>
              </a:lnSpc>
              <a:defRPr sz="2100" strike="noStrike">
                <a:solidFill>
                  <a:schemeClr val="bg2">
                    <a:lumMod val="25000"/>
                  </a:schemeClr>
                </a:solidFill>
                <a:latin typeface="+mn-lt"/>
              </a:defRPr>
            </a:lvl3pPr>
            <a:lvl4pPr>
              <a:lnSpc>
                <a:spcPct val="85000"/>
              </a:lnSpc>
              <a:defRPr sz="1800">
                <a:solidFill>
                  <a:schemeClr val="bg2">
                    <a:lumMod val="25000"/>
                  </a:schemeClr>
                </a:solidFill>
                <a:latin typeface="+mn-lt"/>
              </a:defRPr>
            </a:lvl4pPr>
            <a:lvl5pPr>
              <a:lnSpc>
                <a:spcPct val="85000"/>
              </a:lnSpc>
              <a:defRPr sz="1600">
                <a:solidFill>
                  <a:schemeClr val="bg2">
                    <a:lumMod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1289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10x Thre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2055812" y="3129996"/>
            <a:ext cx="3986784" cy="5084964"/>
          </a:xfrm>
        </p:spPr>
        <p:txBody>
          <a:bodyPr/>
          <a:lstStyle>
            <a:lvl1pPr>
              <a:lnSpc>
                <a:spcPct val="85000"/>
              </a:lnSpc>
              <a:defRPr sz="300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>
              <a:lnSpc>
                <a:spcPct val="85000"/>
              </a:lnSpc>
              <a:defRPr sz="2700">
                <a:solidFill>
                  <a:schemeClr val="bg2">
                    <a:lumMod val="25000"/>
                  </a:schemeClr>
                </a:solidFill>
                <a:latin typeface="+mn-lt"/>
              </a:defRPr>
            </a:lvl2pPr>
            <a:lvl3pPr>
              <a:lnSpc>
                <a:spcPct val="85000"/>
              </a:lnSpc>
              <a:defRPr sz="2100">
                <a:solidFill>
                  <a:schemeClr val="bg2">
                    <a:lumMod val="25000"/>
                  </a:schemeClr>
                </a:solidFill>
                <a:latin typeface="+mn-lt"/>
              </a:defRPr>
            </a:lvl3pPr>
            <a:lvl4pPr>
              <a:lnSpc>
                <a:spcPct val="85000"/>
              </a:lnSpc>
              <a:defRPr sz="1800">
                <a:solidFill>
                  <a:schemeClr val="bg2">
                    <a:lumMod val="25000"/>
                  </a:schemeClr>
                </a:solidFill>
                <a:latin typeface="+mn-lt"/>
              </a:defRPr>
            </a:lvl4pPr>
            <a:lvl5pPr>
              <a:lnSpc>
                <a:spcPct val="85000"/>
              </a:lnSpc>
              <a:defRPr sz="1600">
                <a:solidFill>
                  <a:schemeClr val="bg2">
                    <a:lumMod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055812" y="489084"/>
            <a:ext cx="12448162" cy="1828800"/>
          </a:xfrm>
        </p:spPr>
        <p:txBody>
          <a:bodyPr/>
          <a:lstStyle>
            <a:lvl1pPr algn="l"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pic>
        <p:nvPicPr>
          <p:cNvPr id="14" name="Picture 2" descr="\\psf\Home\Desktop\Infor_TMLogo_RGB_08051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84" y="1536201"/>
            <a:ext cx="721955" cy="65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6286501" y="3129996"/>
            <a:ext cx="3986784" cy="5084964"/>
          </a:xfrm>
        </p:spPr>
        <p:txBody>
          <a:bodyPr/>
          <a:lstStyle>
            <a:lvl1pPr>
              <a:lnSpc>
                <a:spcPct val="85000"/>
              </a:lnSpc>
              <a:defRPr sz="300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>
              <a:lnSpc>
                <a:spcPct val="85000"/>
              </a:lnSpc>
              <a:defRPr sz="2700">
                <a:solidFill>
                  <a:schemeClr val="bg2">
                    <a:lumMod val="25000"/>
                  </a:schemeClr>
                </a:solidFill>
                <a:latin typeface="+mn-lt"/>
              </a:defRPr>
            </a:lvl2pPr>
            <a:lvl3pPr>
              <a:lnSpc>
                <a:spcPct val="85000"/>
              </a:lnSpc>
              <a:defRPr sz="2100" strike="noStrike">
                <a:solidFill>
                  <a:schemeClr val="bg2">
                    <a:lumMod val="25000"/>
                  </a:schemeClr>
                </a:solidFill>
                <a:latin typeface="+mn-lt"/>
              </a:defRPr>
            </a:lvl3pPr>
            <a:lvl4pPr>
              <a:lnSpc>
                <a:spcPct val="85000"/>
              </a:lnSpc>
              <a:defRPr sz="1800">
                <a:solidFill>
                  <a:schemeClr val="bg2">
                    <a:lumMod val="25000"/>
                  </a:schemeClr>
                </a:solidFill>
                <a:latin typeface="+mn-lt"/>
              </a:defRPr>
            </a:lvl4pPr>
            <a:lvl5pPr>
              <a:lnSpc>
                <a:spcPct val="85000"/>
              </a:lnSpc>
              <a:defRPr sz="1600">
                <a:solidFill>
                  <a:schemeClr val="bg2">
                    <a:lumMod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10517190" y="3129996"/>
            <a:ext cx="3986784" cy="5084964"/>
          </a:xfrm>
        </p:spPr>
        <p:txBody>
          <a:bodyPr/>
          <a:lstStyle>
            <a:lvl1pPr>
              <a:lnSpc>
                <a:spcPct val="85000"/>
              </a:lnSpc>
              <a:defRPr sz="300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>
              <a:lnSpc>
                <a:spcPct val="85000"/>
              </a:lnSpc>
              <a:defRPr sz="2700">
                <a:solidFill>
                  <a:schemeClr val="bg2">
                    <a:lumMod val="25000"/>
                  </a:schemeClr>
                </a:solidFill>
                <a:latin typeface="+mn-lt"/>
              </a:defRPr>
            </a:lvl2pPr>
            <a:lvl3pPr>
              <a:lnSpc>
                <a:spcPct val="85000"/>
              </a:lnSpc>
              <a:defRPr sz="2100" strike="noStrike">
                <a:solidFill>
                  <a:schemeClr val="bg2">
                    <a:lumMod val="25000"/>
                  </a:schemeClr>
                </a:solidFill>
                <a:latin typeface="+mn-lt"/>
              </a:defRPr>
            </a:lvl3pPr>
            <a:lvl4pPr>
              <a:lnSpc>
                <a:spcPct val="85000"/>
              </a:lnSpc>
              <a:defRPr sz="1800">
                <a:solidFill>
                  <a:schemeClr val="bg2">
                    <a:lumMod val="25000"/>
                  </a:schemeClr>
                </a:solidFill>
                <a:latin typeface="+mn-lt"/>
              </a:defRPr>
            </a:lvl4pPr>
            <a:lvl5pPr>
              <a:lnSpc>
                <a:spcPct val="85000"/>
              </a:lnSpc>
              <a:defRPr sz="1600">
                <a:solidFill>
                  <a:schemeClr val="bg2">
                    <a:lumMod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062698" y="2446940"/>
            <a:ext cx="3986784" cy="60642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455536" indent="0">
              <a:buNone/>
              <a:defRPr/>
            </a:lvl2pPr>
            <a:lvl3pPr marL="1015831" indent="0">
              <a:buNone/>
              <a:defRPr/>
            </a:lvl3pPr>
            <a:lvl4pPr marL="1472957" indent="0">
              <a:buNone/>
              <a:defRPr/>
            </a:lvl4pPr>
            <a:lvl5pPr marL="1944367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289943" y="2446940"/>
            <a:ext cx="3986784" cy="60642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455536" indent="0">
              <a:buNone/>
              <a:defRPr/>
            </a:lvl2pPr>
            <a:lvl3pPr marL="1015831" indent="0">
              <a:buNone/>
              <a:defRPr/>
            </a:lvl3pPr>
            <a:lvl4pPr marL="1472957" indent="0">
              <a:buNone/>
              <a:defRPr/>
            </a:lvl4pPr>
            <a:lvl5pPr marL="1944367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10517190" y="2446940"/>
            <a:ext cx="3986784" cy="60642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455536" indent="0">
              <a:buNone/>
              <a:defRPr/>
            </a:lvl2pPr>
            <a:lvl3pPr marL="1015831" indent="0">
              <a:buNone/>
              <a:defRPr/>
            </a:lvl3pPr>
            <a:lvl4pPr marL="1472957" indent="0">
              <a:buNone/>
              <a:defRPr/>
            </a:lvl4pPr>
            <a:lvl5pPr marL="1944367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015533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10x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2055812" y="489084"/>
            <a:ext cx="12448162" cy="1828800"/>
          </a:xfrm>
        </p:spPr>
        <p:txBody>
          <a:bodyPr/>
          <a:lstStyle>
            <a:lvl1pPr algn="l"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9940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hidden">
          <a:xfrm>
            <a:off x="3" y="0"/>
            <a:ext cx="16257586" cy="91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5" tIns="45713" rIns="91425" bIns="457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55813" y="473669"/>
            <a:ext cx="12473780" cy="18288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5812" y="2446940"/>
            <a:ext cx="12460303" cy="5843915"/>
          </a:xfrm>
          <a:prstGeom prst="rect">
            <a:avLst/>
          </a:prstGeom>
        </p:spPr>
        <p:txBody>
          <a:bodyPr vert="horz" lIns="0" tIns="72564" rIns="0" bIns="72564" rtlCol="0">
            <a:noAutofit/>
          </a:bodyPr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5334" y="7969140"/>
            <a:ext cx="4026225" cy="12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908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59" r:id="rId2"/>
    <p:sldLayoutId id="2147483673" r:id="rId3"/>
    <p:sldLayoutId id="2147483674" r:id="rId4"/>
    <p:sldLayoutId id="2147483675" r:id="rId5"/>
    <p:sldLayoutId id="2147483681" r:id="rId6"/>
    <p:sldLayoutId id="2147483676" r:id="rId7"/>
    <p:sldLayoutId id="2147483682" r:id="rId8"/>
    <p:sldLayoutId id="2147483678" r:id="rId9"/>
    <p:sldLayoutId id="2147483677" r:id="rId10"/>
    <p:sldLayoutId id="2147483679" r:id="rId11"/>
    <p:sldLayoutId id="2147483685" r:id="rId12"/>
    <p:sldLayoutId id="2147483672" r:id="rId13"/>
    <p:sldLayoutId id="2147483684" r:id="rId14"/>
    <p:sldLayoutId id="2147483666" r:id="rId15"/>
    <p:sldLayoutId id="2147483680" r:id="rId16"/>
    <p:sldLayoutId id="2147483686" r:id="rId17"/>
  </p:sldLayoutIdLst>
  <p:hf hdr="0" ftr="0"/>
  <p:txStyles>
    <p:titleStyle>
      <a:lvl1pPr algn="l" defTabSz="1451279" rtl="0" eaLnBrk="1" latinLnBrk="0" hangingPunct="1">
        <a:lnSpc>
          <a:spcPct val="85000"/>
        </a:lnSpc>
        <a:spcBef>
          <a:spcPct val="0"/>
        </a:spcBef>
        <a:buNone/>
        <a:defRPr sz="6000" kern="1200" spc="-149" baseline="0">
          <a:solidFill>
            <a:schemeClr val="bg2">
              <a:lumMod val="25000"/>
            </a:schemeClr>
          </a:solidFill>
          <a:latin typeface="+mj-lt"/>
          <a:ea typeface="Tahoma" pitchFamily="34" charset="0"/>
          <a:cs typeface="Tahoma" pitchFamily="34" charset="0"/>
        </a:defRPr>
      </a:lvl1pPr>
    </p:titleStyle>
    <p:bodyStyle>
      <a:lvl1pPr marL="287291" marR="0" indent="-287291" algn="l" defTabSz="1451279" rtl="0" eaLnBrk="1" fontAlgn="auto" latinLnBrk="0" hangingPunct="1">
        <a:lnSpc>
          <a:spcPct val="85000"/>
        </a:lnSpc>
        <a:spcBef>
          <a:spcPts val="599"/>
        </a:spcBef>
        <a:spcAft>
          <a:spcPts val="599"/>
        </a:spcAft>
        <a:buClrTx/>
        <a:buSzTx/>
        <a:buFont typeface="Arial" pitchFamily="34" charset="0"/>
        <a:buChar char="•"/>
        <a:tabLst/>
        <a:defRPr sz="3000" kern="1200" spc="-50" baseline="0">
          <a:solidFill>
            <a:schemeClr val="bg2">
              <a:lumMod val="25000"/>
            </a:schemeClr>
          </a:solidFill>
          <a:latin typeface="+mn-lt"/>
          <a:ea typeface="Tahoma" pitchFamily="34" charset="0"/>
          <a:cs typeface="Tahoma" pitchFamily="34" charset="0"/>
        </a:defRPr>
      </a:lvl1pPr>
      <a:lvl2pPr marL="736479" marR="0" indent="-280942" algn="l" defTabSz="1451279" rtl="0" eaLnBrk="1" fontAlgn="auto" latinLnBrk="0" hangingPunct="1">
        <a:lnSpc>
          <a:spcPct val="85000"/>
        </a:lnSpc>
        <a:spcBef>
          <a:spcPts val="599"/>
        </a:spcBef>
        <a:spcAft>
          <a:spcPts val="599"/>
        </a:spcAft>
        <a:buClrTx/>
        <a:buSzTx/>
        <a:buFont typeface="Arial" pitchFamily="34" charset="0"/>
        <a:buChar char="•"/>
        <a:tabLst/>
        <a:defRPr sz="2700" kern="1200" spc="-50" baseline="0">
          <a:solidFill>
            <a:schemeClr val="bg2">
              <a:lumMod val="25000"/>
            </a:schemeClr>
          </a:solidFill>
          <a:latin typeface="+mn-lt"/>
          <a:ea typeface="Tahoma" pitchFamily="34" charset="0"/>
          <a:cs typeface="Tahoma" pitchFamily="34" charset="0"/>
        </a:defRPr>
      </a:lvl2pPr>
      <a:lvl3pPr marL="1255505" marR="0" indent="-239674" algn="l" defTabSz="1451279" rtl="0" eaLnBrk="1" fontAlgn="auto" latinLnBrk="0" hangingPunct="1">
        <a:lnSpc>
          <a:spcPct val="85000"/>
        </a:lnSpc>
        <a:spcBef>
          <a:spcPts val="599"/>
        </a:spcBef>
        <a:spcAft>
          <a:spcPts val="599"/>
        </a:spcAft>
        <a:buClrTx/>
        <a:buSzTx/>
        <a:buFont typeface="Arial" pitchFamily="34" charset="0"/>
        <a:buChar char="•"/>
        <a:tabLst/>
        <a:defRPr sz="2100" kern="1200" spc="-50" baseline="0">
          <a:solidFill>
            <a:schemeClr val="bg2">
              <a:lumMod val="25000"/>
            </a:schemeClr>
          </a:solidFill>
          <a:latin typeface="+mn-lt"/>
          <a:ea typeface="Tahoma" pitchFamily="34" charset="0"/>
          <a:cs typeface="Tahoma" pitchFamily="34" charset="0"/>
        </a:defRPr>
      </a:lvl3pPr>
      <a:lvl4pPr marL="1650726" marR="0" indent="-177771" algn="l" defTabSz="1451279" rtl="0" eaLnBrk="1" fontAlgn="auto" latinLnBrk="0" hangingPunct="1">
        <a:lnSpc>
          <a:spcPct val="85000"/>
        </a:lnSpc>
        <a:spcBef>
          <a:spcPts val="599"/>
        </a:spcBef>
        <a:spcAft>
          <a:spcPts val="599"/>
        </a:spcAft>
        <a:buClrTx/>
        <a:buSzTx/>
        <a:buFont typeface="Arial" pitchFamily="34" charset="0"/>
        <a:buChar char="•"/>
        <a:tabLst/>
        <a:defRPr sz="1800" kern="1200" spc="-50" baseline="0">
          <a:solidFill>
            <a:schemeClr val="bg2">
              <a:lumMod val="25000"/>
            </a:schemeClr>
          </a:solidFill>
          <a:latin typeface="+mn-lt"/>
          <a:ea typeface="Tahoma" pitchFamily="34" charset="0"/>
          <a:cs typeface="Tahoma" pitchFamily="34" charset="0"/>
        </a:defRPr>
      </a:lvl4pPr>
      <a:lvl5pPr marL="2115788" marR="0" indent="-171421" algn="l" defTabSz="1451279" rtl="0" eaLnBrk="1" fontAlgn="auto" latinLnBrk="0" hangingPunct="1">
        <a:lnSpc>
          <a:spcPct val="85000"/>
        </a:lnSpc>
        <a:spcBef>
          <a:spcPts val="599"/>
        </a:spcBef>
        <a:spcAft>
          <a:spcPts val="599"/>
        </a:spcAft>
        <a:buClrTx/>
        <a:buSzTx/>
        <a:buFont typeface="Arial" pitchFamily="34" charset="0"/>
        <a:buChar char="•"/>
        <a:tabLst/>
        <a:defRPr sz="1600" kern="1200" spc="-50" baseline="0">
          <a:solidFill>
            <a:schemeClr val="bg2">
              <a:lumMod val="25000"/>
            </a:schemeClr>
          </a:solidFill>
          <a:latin typeface="+mn-lt"/>
          <a:ea typeface="Tahoma" pitchFamily="34" charset="0"/>
          <a:cs typeface="Tahoma" pitchFamily="34" charset="0"/>
        </a:defRPr>
      </a:lvl5pPr>
      <a:lvl6pPr marL="3991017" indent="-362821" algn="l" defTabSz="145127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6655" indent="-362821" algn="l" defTabSz="145127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2296" indent="-362821" algn="l" defTabSz="145127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7935" indent="-362821" algn="l" defTabSz="145127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1279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25639" algn="l" defTabSz="1451279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51279" algn="l" defTabSz="1451279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76918" algn="l" defTabSz="1451279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02557" algn="l" defTabSz="1451279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628196" algn="l" defTabSz="1451279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53836" algn="l" defTabSz="1451279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79475" algn="l" defTabSz="1451279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805114" algn="l" defTabSz="1451279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nogalis.com/contact" TargetMode="External"/><Relationship Id="rId2" Type="http://schemas.openxmlformats.org/officeDocument/2006/relationships/hyperlink" Target="mailto:tan@Nogalis.com" TargetMode="Externa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6458"/>
            <a:ext cx="16257588" cy="49710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AB718F4-84E8-4F43-8B53-A26ABB7BB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4284" y="5922527"/>
            <a:ext cx="285750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960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985608" y="-420204"/>
            <a:ext cx="12911206" cy="18288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816334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400" kern="1200" spc="-84" baseline="0">
                <a:solidFill>
                  <a:schemeClr val="bg2">
                    <a:lumMod val="25000"/>
                  </a:schemeClr>
                </a:solidFill>
                <a:latin typeface="+mj-lt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z="8000" b="1" dirty="0">
                <a:solidFill>
                  <a:schemeClr val="tx2">
                    <a:lumMod val="75000"/>
                  </a:schemeClr>
                </a:solidFill>
                <a:latin typeface="Proxima Nova Light"/>
                <a:ea typeface="+mn-ea"/>
                <a:cs typeface="Proxima Nova Light"/>
              </a:rPr>
              <a:t>What is important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C6AAA5-5FAD-40E5-A36F-82CDD920959E}"/>
              </a:ext>
            </a:extLst>
          </p:cNvPr>
          <p:cNvSpPr/>
          <p:nvPr/>
        </p:nvSpPr>
        <p:spPr>
          <a:xfrm>
            <a:off x="1298244" y="2027712"/>
            <a:ext cx="14571840" cy="6565902"/>
          </a:xfrm>
          <a:prstGeom prst="rect">
            <a:avLst/>
          </a:prstGeom>
        </p:spPr>
        <p:txBody>
          <a:bodyPr wrap="square" lIns="162562" tIns="81281" rIns="162562" bIns="81281">
            <a:spAutoFit/>
          </a:bodyPr>
          <a:lstStyle/>
          <a:p>
            <a:pPr marL="1182839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  <a:cs typeface="Proxima Nova Light"/>
              </a:rPr>
              <a:t>Supporting interfaces to meet SLA</a:t>
            </a:r>
          </a:p>
          <a:p>
            <a:pPr marL="1182839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  <a:cs typeface="Proxima Nova Light"/>
              </a:rPr>
              <a:t>Ease of updates and enhancements</a:t>
            </a:r>
          </a:p>
          <a:p>
            <a:pPr marL="1182839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  <a:cs typeface="Proxima Nova Light"/>
              </a:rPr>
              <a:t>Change Control</a:t>
            </a:r>
          </a:p>
          <a:p>
            <a:pPr marL="1182839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  <a:cs typeface="Proxima Nova Light"/>
              </a:rPr>
              <a:t>Application Upgrades</a:t>
            </a:r>
          </a:p>
          <a:p>
            <a:pPr marL="1182839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  <a:cs typeface="Proxima Nova Light"/>
              </a:rPr>
              <a:t>Training New Hires</a:t>
            </a:r>
          </a:p>
          <a:p>
            <a:pPr marL="1182839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  <a:cs typeface="Proxima Nova Light"/>
              </a:rPr>
              <a:t>One source of truth</a:t>
            </a:r>
          </a:p>
          <a:p>
            <a:pPr marL="1182839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  <a:cs typeface="Proxima Nova Light"/>
              </a:rPr>
              <a:t>Easy to access and maintain</a:t>
            </a:r>
          </a:p>
          <a:p>
            <a:pPr marL="1182839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  <a:cs typeface="Proxima Nova Light"/>
              </a:rPr>
              <a:t>Easily Searchable</a:t>
            </a:r>
          </a:p>
          <a:p>
            <a:pPr marL="1182839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  <a:cs typeface="Proxima Nova Light"/>
              </a:rPr>
              <a:t>Secured access</a:t>
            </a:r>
          </a:p>
          <a:p>
            <a:pPr marL="1182839" lvl="1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2">
                  <a:lumMod val="75000"/>
                </a:schemeClr>
              </a:solidFill>
              <a:latin typeface="Arial Nova" panose="020B0504020202020204" pitchFamily="34" charset="0"/>
              <a:cs typeface="Proxima Nova Light"/>
            </a:endParaRPr>
          </a:p>
          <a:p>
            <a:endParaRPr lang="en-US" sz="3200" b="1" dirty="0">
              <a:solidFill>
                <a:schemeClr val="tx2">
                  <a:lumMod val="75000"/>
                </a:schemeClr>
              </a:solidFill>
              <a:latin typeface="Arial Nova Cond" panose="020B0604020202020204" pitchFamily="34" charset="0"/>
              <a:cs typeface="Proxima Nova Ligh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2">
                  <a:lumMod val="75000"/>
                </a:schemeClr>
              </a:solidFill>
              <a:latin typeface="Proxima Nova Light"/>
              <a:cs typeface="Proxima Nova Ligh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2">
                  <a:lumMod val="75000"/>
                </a:schemeClr>
              </a:solidFill>
              <a:latin typeface="Proxima Nova Light"/>
              <a:cs typeface="Proxima Nova Light"/>
            </a:endParaRPr>
          </a:p>
        </p:txBody>
      </p:sp>
    </p:spTree>
    <p:extLst>
      <p:ext uri="{BB962C8B-B14F-4D97-AF65-F5344CB8AC3E}">
        <p14:creationId xmlns:p14="http://schemas.microsoft.com/office/powerpoint/2010/main" val="262235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985608" y="-420204"/>
            <a:ext cx="12911206" cy="18288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816334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400" kern="1200" spc="-84" baseline="0">
                <a:solidFill>
                  <a:schemeClr val="bg2">
                    <a:lumMod val="25000"/>
                  </a:schemeClr>
                </a:solidFill>
                <a:latin typeface="+mj-lt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z="8000" b="1" dirty="0">
                <a:solidFill>
                  <a:schemeClr val="tx2">
                    <a:lumMod val="75000"/>
                  </a:schemeClr>
                </a:solidFill>
                <a:latin typeface="Proxima Nova Light"/>
                <a:ea typeface="+mn-ea"/>
                <a:cs typeface="Proxima Nova Light"/>
              </a:rPr>
              <a:t>What is needed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450034" y="1763885"/>
            <a:ext cx="11749212" cy="1641477"/>
          </a:xfrm>
          <a:prstGeom prst="rect">
            <a:avLst/>
          </a:prstGeom>
        </p:spPr>
        <p:txBody>
          <a:bodyPr wrap="square" lIns="162562" tIns="81281" rIns="162562" bIns="81281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2">
                  <a:lumMod val="75000"/>
                </a:schemeClr>
              </a:solidFill>
              <a:latin typeface="Proxima Nova Light"/>
              <a:cs typeface="Proxima Nova Ligh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2">
                  <a:lumMod val="75000"/>
                </a:schemeClr>
              </a:solidFill>
              <a:latin typeface="Proxima Nova Light"/>
              <a:cs typeface="Proxima Nova Ligh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2">
                  <a:lumMod val="75000"/>
                </a:schemeClr>
              </a:solidFill>
              <a:latin typeface="Proxima Nova Light"/>
              <a:cs typeface="Proxima Nova Ligh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C6AAA5-5FAD-40E5-A36F-82CDD920959E}"/>
              </a:ext>
            </a:extLst>
          </p:cNvPr>
          <p:cNvSpPr/>
          <p:nvPr/>
        </p:nvSpPr>
        <p:spPr>
          <a:xfrm>
            <a:off x="1222349" y="1536200"/>
            <a:ext cx="6906445" cy="7673898"/>
          </a:xfrm>
          <a:prstGeom prst="rect">
            <a:avLst/>
          </a:prstGeom>
        </p:spPr>
        <p:txBody>
          <a:bodyPr wrap="square" lIns="162562" tIns="81281" rIns="162562" bIns="81281">
            <a:spAutoFit/>
          </a:bodyPr>
          <a:lstStyle/>
          <a:p>
            <a:pPr marL="1182839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  <a:cs typeface="Proxima Nova Light"/>
              </a:rPr>
              <a:t>Introduction</a:t>
            </a:r>
          </a:p>
          <a:p>
            <a:pPr marL="1182839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  <a:cs typeface="Proxima Nova Light"/>
              </a:rPr>
              <a:t>General Data Flow</a:t>
            </a:r>
          </a:p>
          <a:p>
            <a:pPr marL="1182839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  <a:cs typeface="Proxima Nova Light"/>
              </a:rPr>
              <a:t>Components </a:t>
            </a:r>
          </a:p>
          <a:p>
            <a:pPr marL="1182839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  <a:cs typeface="Proxima Nova Light"/>
              </a:rPr>
              <a:t>Dependencies</a:t>
            </a:r>
          </a:p>
          <a:p>
            <a:pPr marL="1182839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  <a:cs typeface="Proxima Nova Light"/>
              </a:rPr>
              <a:t>Scheduling And triggers</a:t>
            </a:r>
          </a:p>
          <a:p>
            <a:pPr marL="1182839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  <a:cs typeface="Proxima Nova Light"/>
              </a:rPr>
              <a:t>Recovery</a:t>
            </a:r>
          </a:p>
          <a:p>
            <a:pPr marL="1182839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  <a:cs typeface="Proxima Nova Light"/>
              </a:rPr>
              <a:t>Archiving</a:t>
            </a:r>
          </a:p>
          <a:p>
            <a:pPr marL="1182839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  <a:cs typeface="Proxima Nova Light"/>
              </a:rPr>
              <a:t>Notifications</a:t>
            </a:r>
          </a:p>
          <a:p>
            <a:pPr marL="1182839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  <a:cs typeface="Proxima Nova Light"/>
              </a:rPr>
              <a:t>Troubleshooting</a:t>
            </a:r>
          </a:p>
          <a:p>
            <a:pPr marL="1182839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  <a:cs typeface="Proxima Nova Light"/>
              </a:rPr>
              <a:t>Maintenance</a:t>
            </a:r>
          </a:p>
          <a:p>
            <a:pPr marL="1182839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  <a:cs typeface="Proxima Nova Light"/>
              </a:rPr>
              <a:t>Security</a:t>
            </a:r>
          </a:p>
          <a:p>
            <a:pPr marL="1182839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  <a:cs typeface="Proxima Nova Light"/>
              </a:rPr>
              <a:t>Change Control</a:t>
            </a:r>
          </a:p>
          <a:p>
            <a:pPr marL="1182839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  <a:cs typeface="Proxima Nova Light"/>
              </a:rPr>
              <a:t>Key Contacts</a:t>
            </a:r>
          </a:p>
          <a:p>
            <a:pPr marL="1182839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  <a:cs typeface="Proxima Nova Light"/>
              </a:rPr>
              <a:t>Related Files</a:t>
            </a:r>
          </a:p>
          <a:p>
            <a:endParaRPr lang="en-US" sz="3200" b="1" dirty="0">
              <a:solidFill>
                <a:schemeClr val="tx2">
                  <a:lumMod val="75000"/>
                </a:schemeClr>
              </a:solidFill>
              <a:latin typeface="Arial Nova Cond" panose="020B0604020202020204" pitchFamily="34" charset="0"/>
              <a:cs typeface="Proxima Nova Ligh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2">
                  <a:lumMod val="75000"/>
                </a:schemeClr>
              </a:solidFill>
              <a:latin typeface="Proxima Nova Light"/>
              <a:cs typeface="Proxima Nova Ligh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2">
                  <a:lumMod val="75000"/>
                </a:schemeClr>
              </a:solidFill>
              <a:latin typeface="Proxima Nova Light"/>
              <a:cs typeface="Proxima Nova Light"/>
            </a:endParaRPr>
          </a:p>
        </p:txBody>
      </p:sp>
    </p:spTree>
    <p:extLst>
      <p:ext uri="{BB962C8B-B14F-4D97-AF65-F5344CB8AC3E}">
        <p14:creationId xmlns:p14="http://schemas.microsoft.com/office/powerpoint/2010/main" val="3057023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450034" y="1763885"/>
            <a:ext cx="11749212" cy="1641477"/>
          </a:xfrm>
          <a:prstGeom prst="rect">
            <a:avLst/>
          </a:prstGeom>
        </p:spPr>
        <p:txBody>
          <a:bodyPr wrap="square" lIns="162562" tIns="81281" rIns="162562" bIns="81281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2">
                  <a:lumMod val="75000"/>
                </a:schemeClr>
              </a:solidFill>
              <a:latin typeface="Proxima Nova Light"/>
              <a:cs typeface="Proxima Nova Ligh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2">
                  <a:lumMod val="75000"/>
                </a:schemeClr>
              </a:solidFill>
              <a:latin typeface="Proxima Nova Light"/>
              <a:cs typeface="Proxima Nova Ligh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2">
                  <a:lumMod val="75000"/>
                </a:schemeClr>
              </a:solidFill>
              <a:latin typeface="Proxima Nova Light"/>
              <a:cs typeface="Proxima Nova Ligh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7302DD-52F1-4624-ABF4-8D48781C8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20509" y="3016152"/>
            <a:ext cx="8016570" cy="311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620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46F010-3DA0-45E8-9733-0EB74DBFA0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94995" y="1007252"/>
            <a:ext cx="4106048" cy="1593795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79E5348D-9EE3-4598-AAFC-14BCB2593F04}"/>
              </a:ext>
            </a:extLst>
          </p:cNvPr>
          <p:cNvSpPr txBox="1">
            <a:spLocks/>
          </p:cNvSpPr>
          <p:nvPr/>
        </p:nvSpPr>
        <p:spPr>
          <a:xfrm>
            <a:off x="3840078" y="3129995"/>
            <a:ext cx="3605661" cy="55853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816334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400" kern="1200" spc="-84" baseline="0">
                <a:solidFill>
                  <a:schemeClr val="bg2">
                    <a:lumMod val="25000"/>
                  </a:schemeClr>
                </a:solidFill>
                <a:latin typeface="+mj-lt"/>
                <a:ea typeface="Tahoma" pitchFamily="34" charset="0"/>
                <a:cs typeface="Tahoma" pitchFamily="34" charset="0"/>
              </a:defRPr>
            </a:lvl1pPr>
          </a:lstStyle>
          <a:p>
            <a:pPr algn="ctr"/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Proxima Nova Light"/>
                <a:ea typeface="+mn-ea"/>
                <a:cs typeface="Proxima Nova Light"/>
              </a:rPr>
              <a:t>Per User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AAB794-5A25-479B-BBFF-E408DA1BC9BD}"/>
              </a:ext>
            </a:extLst>
          </p:cNvPr>
          <p:cNvSpPr/>
          <p:nvPr/>
        </p:nvSpPr>
        <p:spPr>
          <a:xfrm>
            <a:off x="1791415" y="2727560"/>
            <a:ext cx="3851494" cy="1087479"/>
          </a:xfrm>
          <a:prstGeom prst="rect">
            <a:avLst/>
          </a:prstGeom>
        </p:spPr>
        <p:txBody>
          <a:bodyPr wrap="square" lIns="162562" tIns="81281" rIns="162562" bIns="81281">
            <a:spAutoFit/>
          </a:bodyPr>
          <a:lstStyle/>
          <a:p>
            <a:pPr algn="ctr"/>
            <a:r>
              <a:rPr lang="en-US" sz="6000" b="1" dirty="0">
                <a:solidFill>
                  <a:schemeClr val="tx2">
                    <a:lumMod val="75000"/>
                  </a:schemeClr>
                </a:solidFill>
                <a:latin typeface="Proxima Nova Light"/>
                <a:cs typeface="Proxima Nova Light"/>
              </a:rPr>
              <a:t>$70/mo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9A22E777-F6D9-46B5-93E1-059458143896}"/>
              </a:ext>
            </a:extLst>
          </p:cNvPr>
          <p:cNvSpPr txBox="1">
            <a:spLocks/>
          </p:cNvSpPr>
          <p:nvPr/>
        </p:nvSpPr>
        <p:spPr>
          <a:xfrm>
            <a:off x="2200252" y="7490609"/>
            <a:ext cx="3605661" cy="55853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816334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400" kern="1200" spc="-84" baseline="0">
                <a:solidFill>
                  <a:schemeClr val="bg2">
                    <a:lumMod val="25000"/>
                  </a:schemeClr>
                </a:solidFill>
                <a:latin typeface="+mj-lt"/>
                <a:ea typeface="Tahoma" pitchFamily="34" charset="0"/>
                <a:cs typeface="Tahoma" pitchFamily="34" charset="0"/>
              </a:defRPr>
            </a:lvl1pPr>
          </a:lstStyle>
          <a:p>
            <a:pPr algn="ctr"/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Proxima Nova Light"/>
                <a:ea typeface="+mn-ea"/>
                <a:cs typeface="Proxima Nova Light"/>
              </a:rPr>
              <a:t>FREE UNLIMITED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B4D0DB-D5F0-4FFB-BEEB-9712D3F47D45}"/>
              </a:ext>
            </a:extLst>
          </p:cNvPr>
          <p:cNvSpPr/>
          <p:nvPr/>
        </p:nvSpPr>
        <p:spPr>
          <a:xfrm>
            <a:off x="2626260" y="7162313"/>
            <a:ext cx="2753643" cy="656592"/>
          </a:xfrm>
          <a:prstGeom prst="rect">
            <a:avLst/>
          </a:prstGeom>
        </p:spPr>
        <p:txBody>
          <a:bodyPr wrap="none" lIns="162562" tIns="81281" rIns="162562" bIns="81281">
            <a:spAutoFit/>
          </a:bodyPr>
          <a:lstStyle/>
          <a:p>
            <a:pPr algn="ctr"/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Proxima Nova Light"/>
                <a:cs typeface="Proxima Nova Light"/>
              </a:rPr>
              <a:t>MSP Clients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57A44278-DD4C-4F25-9F30-8160BC91FEE6}"/>
              </a:ext>
            </a:extLst>
          </p:cNvPr>
          <p:cNvSpPr txBox="1">
            <a:spLocks/>
          </p:cNvSpPr>
          <p:nvPr/>
        </p:nvSpPr>
        <p:spPr>
          <a:xfrm>
            <a:off x="8356479" y="1007252"/>
            <a:ext cx="5464440" cy="138316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816334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400" kern="1200" spc="-84" baseline="0">
                <a:solidFill>
                  <a:schemeClr val="bg2">
                    <a:lumMod val="25000"/>
                  </a:schemeClr>
                </a:solidFill>
                <a:latin typeface="+mj-lt"/>
                <a:ea typeface="Tahoma" pitchFamily="34" charset="0"/>
                <a:cs typeface="Tahoma" pitchFamily="34" charset="0"/>
              </a:defRPr>
            </a:lvl1pPr>
          </a:lstStyle>
          <a:p>
            <a:pPr algn="ctr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Proxima Nova Light"/>
                <a:ea typeface="+mn-ea"/>
                <a:cs typeface="Proxima Nova Light"/>
              </a:rPr>
              <a:t>Documentation </a:t>
            </a:r>
          </a:p>
          <a:p>
            <a:pPr algn="ctr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Proxima Nova Light"/>
                <a:ea typeface="+mn-ea"/>
                <a:cs typeface="Proxima Nova Light"/>
              </a:rPr>
              <a:t>Service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C6690A-A2D2-4A8C-B2CF-F6E1FBF3B47F}"/>
              </a:ext>
            </a:extLst>
          </p:cNvPr>
          <p:cNvSpPr/>
          <p:nvPr/>
        </p:nvSpPr>
        <p:spPr>
          <a:xfrm>
            <a:off x="9162952" y="2727560"/>
            <a:ext cx="3851494" cy="1087479"/>
          </a:xfrm>
          <a:prstGeom prst="rect">
            <a:avLst/>
          </a:prstGeom>
        </p:spPr>
        <p:txBody>
          <a:bodyPr wrap="square" lIns="162562" tIns="81281" rIns="162562" bIns="81281">
            <a:spAutoFit/>
          </a:bodyPr>
          <a:lstStyle/>
          <a:p>
            <a:pPr algn="ctr"/>
            <a:r>
              <a:rPr lang="en-US" sz="6000" b="1" dirty="0">
                <a:solidFill>
                  <a:schemeClr val="tx2">
                    <a:lumMod val="75000"/>
                  </a:schemeClr>
                </a:solidFill>
                <a:latin typeface="Proxima Nova Light"/>
                <a:cs typeface="Proxima Nova Light"/>
              </a:rPr>
              <a:t>$150/hr</a:t>
            </a: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84B8A666-ECFA-48A2-8140-A3435AEE7A5C}"/>
              </a:ext>
            </a:extLst>
          </p:cNvPr>
          <p:cNvSpPr txBox="1">
            <a:spLocks/>
          </p:cNvSpPr>
          <p:nvPr/>
        </p:nvSpPr>
        <p:spPr>
          <a:xfrm>
            <a:off x="9400351" y="3762921"/>
            <a:ext cx="3605661" cy="55853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816334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400" kern="1200" spc="-84" baseline="0">
                <a:solidFill>
                  <a:schemeClr val="bg2">
                    <a:lumMod val="25000"/>
                  </a:schemeClr>
                </a:solidFill>
                <a:latin typeface="+mj-lt"/>
                <a:ea typeface="Tahoma" pitchFamily="34" charset="0"/>
                <a:cs typeface="Tahoma" pitchFamily="34" charset="0"/>
              </a:defRPr>
            </a:lvl1pPr>
          </a:lstStyle>
          <a:p>
            <a:pPr algn="ctr"/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Proxima Nova Light"/>
                <a:ea typeface="+mn-ea"/>
                <a:cs typeface="Proxima Nova Light"/>
              </a:rPr>
              <a:t>Average 6-10 hours</a:t>
            </a:r>
          </a:p>
          <a:p>
            <a:pPr algn="ctr"/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Proxima Nova Light"/>
                <a:ea typeface="+mn-ea"/>
                <a:cs typeface="Proxima Nova Light"/>
              </a:rPr>
              <a:t>Per interface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A538FCF-45E7-4C06-A26C-B9F9713FECC7}"/>
              </a:ext>
            </a:extLst>
          </p:cNvPr>
          <p:cNvSpPr/>
          <p:nvPr/>
        </p:nvSpPr>
        <p:spPr>
          <a:xfrm>
            <a:off x="1601824" y="3762921"/>
            <a:ext cx="6906445" cy="2934139"/>
          </a:xfrm>
          <a:prstGeom prst="rect">
            <a:avLst/>
          </a:prstGeom>
        </p:spPr>
        <p:txBody>
          <a:bodyPr wrap="square" lIns="162562" tIns="81281" rIns="162562" bIns="81281">
            <a:spAutoFit/>
          </a:bodyPr>
          <a:lstStyle/>
          <a:p>
            <a:pPr marL="1182839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  <a:cs typeface="Proxima Nova Light"/>
              </a:rPr>
              <a:t>Fully hosted</a:t>
            </a:r>
          </a:p>
          <a:p>
            <a:pPr marL="1182839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  <a:cs typeface="Proxima Nova Light"/>
              </a:rPr>
              <a:t>Phone support</a:t>
            </a:r>
          </a:p>
          <a:p>
            <a:pPr marL="1182839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  <a:cs typeface="Proxima Nova Light"/>
              </a:rPr>
              <a:t>Free live training </a:t>
            </a:r>
          </a:p>
          <a:p>
            <a:endParaRPr lang="en-US" sz="3200" b="1" dirty="0">
              <a:solidFill>
                <a:schemeClr val="tx2">
                  <a:lumMod val="75000"/>
                </a:schemeClr>
              </a:solidFill>
              <a:latin typeface="Arial Nova Cond" panose="020B0604020202020204" pitchFamily="34" charset="0"/>
              <a:cs typeface="Proxima Nova Ligh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2">
                  <a:lumMod val="75000"/>
                </a:schemeClr>
              </a:solidFill>
              <a:latin typeface="Proxima Nova Light"/>
              <a:cs typeface="Proxima Nova Ligh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2">
                  <a:lumMod val="75000"/>
                </a:schemeClr>
              </a:solidFill>
              <a:latin typeface="Proxima Nova Light"/>
              <a:cs typeface="Proxima Nova Light"/>
            </a:endParaRPr>
          </a:p>
        </p:txBody>
      </p:sp>
    </p:spTree>
    <p:extLst>
      <p:ext uri="{BB962C8B-B14F-4D97-AF65-F5344CB8AC3E}">
        <p14:creationId xmlns:p14="http://schemas.microsoft.com/office/powerpoint/2010/main" val="40776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5396574" y="1991570"/>
            <a:ext cx="5464440" cy="451504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816334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400" kern="1200" spc="-84" baseline="0">
                <a:solidFill>
                  <a:schemeClr val="bg2">
                    <a:lumMod val="25000"/>
                  </a:schemeClr>
                </a:solidFill>
                <a:latin typeface="+mj-lt"/>
                <a:ea typeface="Tahoma" pitchFamily="34" charset="0"/>
                <a:cs typeface="Tahoma" pitchFamily="34" charset="0"/>
              </a:defRPr>
            </a:lvl1pPr>
          </a:lstStyle>
          <a:p>
            <a:pPr algn="ctr"/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Proxima Nova Light"/>
                <a:ea typeface="+mn-ea"/>
                <a:cs typeface="Proxima Nova Light"/>
                <a:hlinkClick r:id="rId2"/>
              </a:rPr>
              <a:t>tan@Nogalis.com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Proxima Nova Light"/>
              <a:ea typeface="+mn-ea"/>
              <a:cs typeface="Proxima Nova Light"/>
            </a:endParaRPr>
          </a:p>
          <a:p>
            <a:pPr algn="ctr"/>
            <a:endParaRPr lang="en-US" sz="3600" b="1" dirty="0">
              <a:solidFill>
                <a:schemeClr val="tx2">
                  <a:lumMod val="75000"/>
                </a:schemeClr>
              </a:solidFill>
              <a:latin typeface="Proxima Nova Light"/>
              <a:ea typeface="+mn-ea"/>
              <a:cs typeface="Proxima Nova Light"/>
            </a:endParaRPr>
          </a:p>
          <a:p>
            <a:pPr algn="ctr"/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Proxima Nova Light"/>
                <a:ea typeface="+mn-ea"/>
                <a:cs typeface="Proxima Nova Light"/>
              </a:rPr>
              <a:t>OR</a:t>
            </a:r>
          </a:p>
          <a:p>
            <a:pPr algn="ctr"/>
            <a:endParaRPr lang="en-US" sz="3600" b="1" dirty="0">
              <a:solidFill>
                <a:schemeClr val="tx2">
                  <a:lumMod val="75000"/>
                </a:schemeClr>
              </a:solidFill>
              <a:latin typeface="Proxima Nova Light"/>
              <a:ea typeface="+mn-ea"/>
              <a:cs typeface="Proxima Nova Light"/>
            </a:endParaRPr>
          </a:p>
          <a:p>
            <a:pPr algn="ctr"/>
            <a:r>
              <a:rPr lang="en-US" sz="3600" dirty="0">
                <a:hlinkClick r:id="rId3"/>
              </a:rPr>
              <a:t>nogalis.com/contact</a:t>
            </a:r>
            <a:endParaRPr lang="en-US" sz="3600" dirty="0"/>
          </a:p>
          <a:p>
            <a:pPr algn="ctr"/>
            <a:endParaRPr lang="en-US" sz="3600" b="1" dirty="0">
              <a:solidFill>
                <a:schemeClr val="tx2">
                  <a:lumMod val="75000"/>
                </a:schemeClr>
              </a:solidFill>
              <a:latin typeface="Proxima Nova Light"/>
              <a:ea typeface="+mn-ea"/>
              <a:cs typeface="Proxima Nova Light"/>
            </a:endParaRPr>
          </a:p>
          <a:p>
            <a:pPr algn="ctr"/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Proxima Nova Light"/>
                <a:ea typeface="+mn-ea"/>
                <a:cs typeface="Proxima Nova Light"/>
              </a:rPr>
              <a:t>OR</a:t>
            </a:r>
          </a:p>
          <a:p>
            <a:pPr algn="ctr"/>
            <a:endParaRPr lang="en-US" sz="3600" b="1" dirty="0">
              <a:solidFill>
                <a:schemeClr val="tx2">
                  <a:lumMod val="75000"/>
                </a:schemeClr>
              </a:solidFill>
              <a:latin typeface="Proxima Nova Light"/>
              <a:ea typeface="+mn-ea"/>
              <a:cs typeface="Proxima Nova Light"/>
            </a:endParaRPr>
          </a:p>
          <a:p>
            <a:pPr algn="ctr"/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Proxima Nova Light"/>
                <a:ea typeface="+mn-ea"/>
                <a:cs typeface="Proxima Nova Light"/>
              </a:rPr>
              <a:t>844-NOGALIS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450034" y="1763885"/>
            <a:ext cx="11749212" cy="1641477"/>
          </a:xfrm>
          <a:prstGeom prst="rect">
            <a:avLst/>
          </a:prstGeom>
        </p:spPr>
        <p:txBody>
          <a:bodyPr wrap="square" lIns="162562" tIns="81281" rIns="162562" bIns="81281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2">
                  <a:lumMod val="75000"/>
                </a:schemeClr>
              </a:solidFill>
              <a:latin typeface="Proxima Nova Light"/>
              <a:cs typeface="Proxima Nova Ligh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2">
                  <a:lumMod val="75000"/>
                </a:schemeClr>
              </a:solidFill>
              <a:latin typeface="Proxima Nova Light"/>
              <a:cs typeface="Proxima Nova Ligh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2">
                  <a:lumMod val="75000"/>
                </a:schemeClr>
              </a:solidFill>
              <a:latin typeface="Proxima Nova Light"/>
              <a:cs typeface="Proxima Nova Light"/>
            </a:endParaRPr>
          </a:p>
        </p:txBody>
      </p:sp>
    </p:spTree>
    <p:extLst>
      <p:ext uri="{BB962C8B-B14F-4D97-AF65-F5344CB8AC3E}">
        <p14:creationId xmlns:p14="http://schemas.microsoft.com/office/powerpoint/2010/main" val="2997679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4941204" y="2598730"/>
            <a:ext cx="6754655" cy="2959905"/>
          </a:xfrm>
        </p:spPr>
        <p:txBody>
          <a:bodyPr vert="horz" lIns="0" tIns="0" rIns="0" bIns="0" rtlCol="0" anchor="b">
            <a:noAutofit/>
          </a:bodyPr>
          <a:lstStyle/>
          <a:p>
            <a:pPr marL="0" defTabSz="816334">
              <a:spcBef>
                <a:spcPct val="0"/>
              </a:spcBef>
              <a:buNone/>
            </a:pPr>
            <a:endParaRPr lang="en-US" sz="8000" b="1" spc="-84" dirty="0">
              <a:solidFill>
                <a:schemeClr val="tx2">
                  <a:lumMod val="75000"/>
                </a:schemeClr>
              </a:solidFill>
              <a:latin typeface="Proxima Nova Light"/>
              <a:ea typeface="+mn-ea"/>
              <a:cs typeface="Proxima Nova Light"/>
            </a:endParaRPr>
          </a:p>
          <a:p>
            <a:pPr marL="0" defTabSz="816334">
              <a:spcBef>
                <a:spcPct val="0"/>
              </a:spcBef>
              <a:buNone/>
            </a:pPr>
            <a:r>
              <a:rPr lang="en-US" sz="19900" b="1" spc="-84" dirty="0">
                <a:solidFill>
                  <a:schemeClr val="tx2">
                    <a:lumMod val="75000"/>
                  </a:schemeClr>
                </a:solidFill>
                <a:latin typeface="Proxima Nova Light"/>
                <a:ea typeface="+mn-ea"/>
                <a:cs typeface="Proxima Nova Light"/>
              </a:rPr>
              <a:t>Q/A?</a:t>
            </a:r>
          </a:p>
        </p:txBody>
      </p:sp>
    </p:spTree>
    <p:extLst>
      <p:ext uri="{BB962C8B-B14F-4D97-AF65-F5344CB8AC3E}">
        <p14:creationId xmlns:p14="http://schemas.microsoft.com/office/powerpoint/2010/main" val="534689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2" y="3897379"/>
            <a:ext cx="3810790" cy="1165225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4620417" y="3897378"/>
            <a:ext cx="10625299" cy="1828800"/>
          </a:xfrm>
          <a:prstGeom prst="rect">
            <a:avLst/>
          </a:prstGeom>
        </p:spPr>
        <p:txBody>
          <a:bodyPr lIns="162562" tIns="81281" rIns="162562" bIns="81281"/>
          <a:lstStyle>
            <a:lvl1pPr algn="l" defTabSz="816334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400" kern="1200" spc="-84" baseline="0">
                <a:solidFill>
                  <a:schemeClr val="bg2">
                    <a:lumMod val="25000"/>
                  </a:schemeClr>
                </a:solidFill>
                <a:latin typeface="+mj-lt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z="7100" dirty="0"/>
              <a:t>Best way to document your interfaces</a:t>
            </a:r>
            <a:endParaRPr lang="en-US" sz="7100" dirty="0">
              <a:solidFill>
                <a:srgbClr val="D500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226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F79DB-FABB-4F04-887E-61CE364E27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1" b="1112"/>
          <a:stretch/>
        </p:blipFill>
        <p:spPr>
          <a:xfrm>
            <a:off x="1408037" y="1194671"/>
            <a:ext cx="13441513" cy="675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046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985608" y="-420204"/>
            <a:ext cx="11086113" cy="18288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816334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400" kern="1200" spc="-84" baseline="0">
                <a:solidFill>
                  <a:schemeClr val="bg2">
                    <a:lumMod val="25000"/>
                  </a:schemeClr>
                </a:solidFill>
                <a:latin typeface="+mj-lt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z="8000" b="1" dirty="0">
                <a:solidFill>
                  <a:schemeClr val="tx2">
                    <a:lumMod val="75000"/>
                  </a:schemeClr>
                </a:solidFill>
                <a:latin typeface="Proxima Nova Light"/>
                <a:ea typeface="+mn-ea"/>
                <a:cs typeface="Proxima Nova Light"/>
              </a:rPr>
              <a:t>Who is Nogalis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877096" y="5036948"/>
            <a:ext cx="11749212" cy="1641477"/>
          </a:xfrm>
          <a:prstGeom prst="rect">
            <a:avLst/>
          </a:prstGeom>
        </p:spPr>
        <p:txBody>
          <a:bodyPr wrap="square" lIns="162562" tIns="81281" rIns="162562" bIns="81281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2">
                  <a:lumMod val="75000"/>
                </a:schemeClr>
              </a:solidFill>
              <a:latin typeface="Proxima Nova Light"/>
              <a:cs typeface="Proxima Nova Ligh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2">
                  <a:lumMod val="75000"/>
                </a:schemeClr>
              </a:solidFill>
              <a:latin typeface="Proxima Nova Light"/>
              <a:cs typeface="Proxima Nova Ligh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2">
                  <a:lumMod val="75000"/>
                </a:schemeClr>
              </a:solidFill>
              <a:latin typeface="Proxima Nova Light"/>
              <a:cs typeface="Proxima Nova Ligh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30DE8C-E867-435B-86BB-195D4442CA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044" y="2085262"/>
            <a:ext cx="2857500" cy="1123950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80FEE782-926A-49F2-A9B5-26F93ACF66BC}"/>
              </a:ext>
            </a:extLst>
          </p:cNvPr>
          <p:cNvSpPr txBox="1">
            <a:spLocks/>
          </p:cNvSpPr>
          <p:nvPr/>
        </p:nvSpPr>
        <p:spPr>
          <a:xfrm>
            <a:off x="553494" y="4734256"/>
            <a:ext cx="3605661" cy="85754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816334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400" kern="1200" spc="-84" baseline="0">
                <a:solidFill>
                  <a:schemeClr val="bg2">
                    <a:lumMod val="25000"/>
                  </a:schemeClr>
                </a:solidFill>
                <a:latin typeface="+mj-lt"/>
                <a:ea typeface="Tahoma" pitchFamily="34" charset="0"/>
                <a:cs typeface="Tahoma" pitchFamily="34" charset="0"/>
              </a:defRPr>
            </a:lvl1pPr>
          </a:lstStyle>
          <a:p>
            <a:pPr algn="ctr"/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Proxima Nova Light"/>
                <a:ea typeface="+mn-ea"/>
                <a:cs typeface="Proxima Nova Light"/>
              </a:rPr>
              <a:t>Managed Service Provider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20DF94-1639-44CF-9AC2-E031E7CA8D65}"/>
              </a:ext>
            </a:extLst>
          </p:cNvPr>
          <p:cNvSpPr/>
          <p:nvPr/>
        </p:nvSpPr>
        <p:spPr>
          <a:xfrm>
            <a:off x="1050187" y="5339804"/>
            <a:ext cx="2568099" cy="1395256"/>
          </a:xfrm>
          <a:prstGeom prst="rect">
            <a:avLst/>
          </a:prstGeom>
        </p:spPr>
        <p:txBody>
          <a:bodyPr wrap="square" lIns="162562" tIns="81281" rIns="162562" bIns="81281">
            <a:spAutoFit/>
          </a:bodyPr>
          <a:lstStyle/>
          <a:p>
            <a:pPr algn="ctr"/>
            <a:r>
              <a:rPr lang="en-US" sz="8000" b="1" dirty="0">
                <a:solidFill>
                  <a:schemeClr val="tx2">
                    <a:lumMod val="75000"/>
                  </a:schemeClr>
                </a:solidFill>
                <a:latin typeface="Proxima Nova Light"/>
                <a:cs typeface="Proxima Nova Light"/>
              </a:rPr>
              <a:t>16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5757E2-41F5-44FB-ADE7-EA8F88BDCF1C}"/>
              </a:ext>
            </a:extLst>
          </p:cNvPr>
          <p:cNvSpPr/>
          <p:nvPr/>
        </p:nvSpPr>
        <p:spPr>
          <a:xfrm>
            <a:off x="979502" y="6496219"/>
            <a:ext cx="2753643" cy="656592"/>
          </a:xfrm>
          <a:prstGeom prst="rect">
            <a:avLst/>
          </a:prstGeom>
        </p:spPr>
        <p:txBody>
          <a:bodyPr wrap="none" lIns="162562" tIns="81281" rIns="162562" bIns="81281">
            <a:spAutoFit/>
          </a:bodyPr>
          <a:lstStyle/>
          <a:p>
            <a:pPr algn="ctr"/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Proxima Nova Light"/>
                <a:cs typeface="Proxima Nova Light"/>
              </a:rPr>
              <a:t>MSP Clients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96AA7CD-2CDA-452D-B514-B140DB659755}"/>
              </a:ext>
            </a:extLst>
          </p:cNvPr>
          <p:cNvGrpSpPr/>
          <p:nvPr/>
        </p:nvGrpSpPr>
        <p:grpSpPr>
          <a:xfrm>
            <a:off x="6939896" y="5369912"/>
            <a:ext cx="1944672" cy="1797444"/>
            <a:chOff x="1601824" y="6868453"/>
            <a:chExt cx="3175828" cy="179744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8CC1BA5-1CE7-4806-9285-D6ED0C4E1177}"/>
                </a:ext>
              </a:extLst>
            </p:cNvPr>
            <p:cNvSpPr/>
            <p:nvPr/>
          </p:nvSpPr>
          <p:spPr>
            <a:xfrm>
              <a:off x="1601824" y="6868453"/>
              <a:ext cx="3175828" cy="1323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0" b="1" dirty="0">
                  <a:solidFill>
                    <a:schemeClr val="tx2">
                      <a:lumMod val="75000"/>
                    </a:schemeClr>
                  </a:solidFill>
                  <a:latin typeface="Proxima Nova Light"/>
                  <a:cs typeface="Proxima Nova Light"/>
                </a:rPr>
                <a:t>31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292F4DD-6B47-4401-935D-6827F2938DD3}"/>
                </a:ext>
              </a:extLst>
            </p:cNvPr>
            <p:cNvSpPr/>
            <p:nvPr/>
          </p:nvSpPr>
          <p:spPr>
            <a:xfrm>
              <a:off x="1925256" y="8081123"/>
              <a:ext cx="2550698" cy="584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tx2">
                      <a:lumMod val="75000"/>
                    </a:schemeClr>
                  </a:solidFill>
                  <a:latin typeface="Proxima Nova Light"/>
                  <a:cs typeface="Proxima Nova Light"/>
                </a:rPr>
                <a:t>Consultants</a:t>
              </a:r>
            </a:p>
          </p:txBody>
        </p:sp>
      </p:grpSp>
      <p:pic>
        <p:nvPicPr>
          <p:cNvPr id="15" name="Picture 16" descr="http://static.squarespace.com/static/5215e2e2e4b0fbb13f0b0b29/t/523ad1e7e4b086730d121756/1379586536040/Competition-how-team.png">
            <a:extLst>
              <a:ext uri="{FF2B5EF4-FFF2-40B4-BE49-F238E27FC236}">
                <a16:creationId xmlns:a16="http://schemas.microsoft.com/office/drawing/2014/main" id="{2C468C9F-50BC-42FD-AF7C-A3237BB55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896" y="3545515"/>
            <a:ext cx="2047868" cy="144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47DE412-9BA7-4FF7-AFFE-CBC153FAF621}"/>
              </a:ext>
            </a:extLst>
          </p:cNvPr>
          <p:cNvSpPr/>
          <p:nvPr/>
        </p:nvSpPr>
        <p:spPr>
          <a:xfrm>
            <a:off x="1072276" y="3439478"/>
            <a:ext cx="2568099" cy="1395256"/>
          </a:xfrm>
          <a:prstGeom prst="rect">
            <a:avLst/>
          </a:prstGeom>
        </p:spPr>
        <p:txBody>
          <a:bodyPr wrap="square" lIns="162562" tIns="81281" rIns="162562" bIns="81281">
            <a:spAutoFit/>
          </a:bodyPr>
          <a:lstStyle/>
          <a:p>
            <a:pPr algn="ctr"/>
            <a:r>
              <a:rPr lang="en-US" sz="8000" b="1" dirty="0">
                <a:solidFill>
                  <a:schemeClr val="tx2">
                    <a:lumMod val="75000"/>
                  </a:schemeClr>
                </a:solidFill>
                <a:latin typeface="Proxima Nova Light"/>
                <a:cs typeface="Proxima Nova Light"/>
              </a:rPr>
              <a:t>MSP</a:t>
            </a: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A5630677-E15F-4E64-9278-3D73898148B4}"/>
              </a:ext>
            </a:extLst>
          </p:cNvPr>
          <p:cNvSpPr txBox="1">
            <a:spLocks/>
          </p:cNvSpPr>
          <p:nvPr/>
        </p:nvSpPr>
        <p:spPr>
          <a:xfrm>
            <a:off x="11579651" y="4137106"/>
            <a:ext cx="3605661" cy="85754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816334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400" kern="1200" spc="-84" baseline="0">
                <a:solidFill>
                  <a:schemeClr val="bg2">
                    <a:lumMod val="25000"/>
                  </a:schemeClr>
                </a:solidFill>
                <a:latin typeface="+mj-lt"/>
                <a:ea typeface="Tahoma" pitchFamily="34" charset="0"/>
                <a:cs typeface="Tahoma" pitchFamily="34" charset="0"/>
              </a:defRPr>
            </a:lvl1pPr>
          </a:lstStyle>
          <a:p>
            <a:pPr algn="ctr"/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Proxima Nova Light"/>
                <a:ea typeface="+mn-ea"/>
                <a:cs typeface="Proxima Nova Light"/>
              </a:rPr>
              <a:t>Infor Focused Products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BAD553D-138D-4B29-877A-01ACCD9C2865}"/>
              </a:ext>
            </a:extLst>
          </p:cNvPr>
          <p:cNvSpPr/>
          <p:nvPr/>
        </p:nvSpPr>
        <p:spPr>
          <a:xfrm>
            <a:off x="11771754" y="3617230"/>
            <a:ext cx="3221456" cy="902813"/>
          </a:xfrm>
          <a:prstGeom prst="rect">
            <a:avLst/>
          </a:prstGeom>
        </p:spPr>
        <p:txBody>
          <a:bodyPr wrap="square" lIns="162562" tIns="81281" rIns="162562" bIns="81281">
            <a:spAutoFit/>
          </a:bodyPr>
          <a:lstStyle/>
          <a:p>
            <a:pPr algn="ctr"/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Proxima Nova Light"/>
                <a:cs typeface="Proxima Nova Light"/>
              </a:rPr>
              <a:t>Products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5525315-1F21-4390-B2B0-CC54A9D78161}"/>
              </a:ext>
            </a:extLst>
          </p:cNvPr>
          <p:cNvSpPr/>
          <p:nvPr/>
        </p:nvSpPr>
        <p:spPr>
          <a:xfrm>
            <a:off x="12098431" y="5349322"/>
            <a:ext cx="2568099" cy="1395256"/>
          </a:xfrm>
          <a:prstGeom prst="rect">
            <a:avLst/>
          </a:prstGeom>
        </p:spPr>
        <p:txBody>
          <a:bodyPr wrap="square" lIns="162562" tIns="81281" rIns="162562" bIns="81281">
            <a:spAutoFit/>
          </a:bodyPr>
          <a:lstStyle/>
          <a:p>
            <a:pPr algn="ctr"/>
            <a:r>
              <a:rPr lang="en-US" sz="8000" b="1" dirty="0">
                <a:solidFill>
                  <a:schemeClr val="tx2">
                    <a:lumMod val="75000"/>
                  </a:schemeClr>
                </a:solidFill>
                <a:latin typeface="Proxima Nova Light"/>
                <a:cs typeface="Proxima Nova Light"/>
              </a:rPr>
              <a:t>6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BA8036E-33FC-4A2E-B203-B3EA0EA2D089}"/>
              </a:ext>
            </a:extLst>
          </p:cNvPr>
          <p:cNvSpPr/>
          <p:nvPr/>
        </p:nvSpPr>
        <p:spPr>
          <a:xfrm>
            <a:off x="2296002" y="7957247"/>
            <a:ext cx="11232460" cy="902813"/>
          </a:xfrm>
          <a:prstGeom prst="rect">
            <a:avLst/>
          </a:prstGeom>
        </p:spPr>
        <p:txBody>
          <a:bodyPr wrap="square" lIns="162562" tIns="81281" rIns="162562" bIns="81281">
            <a:spAutoFit/>
          </a:bodyPr>
          <a:lstStyle/>
          <a:p>
            <a:pPr algn="ctr"/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Proxima Nova Light"/>
                <a:cs typeface="Proxima Nova Light"/>
              </a:rPr>
              <a:t>Leader in cloud migrations</a:t>
            </a:r>
          </a:p>
        </p:txBody>
      </p:sp>
    </p:spTree>
    <p:extLst>
      <p:ext uri="{BB962C8B-B14F-4D97-AF65-F5344CB8AC3E}">
        <p14:creationId xmlns:p14="http://schemas.microsoft.com/office/powerpoint/2010/main" val="82037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6" grpId="0"/>
      <p:bldP spid="19" grpId="0"/>
      <p:bldP spid="20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985608" y="-420204"/>
            <a:ext cx="11086113" cy="18288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816334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400" kern="1200" spc="-84" baseline="0">
                <a:solidFill>
                  <a:schemeClr val="bg2">
                    <a:lumMod val="25000"/>
                  </a:schemeClr>
                </a:solidFill>
                <a:latin typeface="+mj-lt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z="8000" b="1" dirty="0">
                <a:solidFill>
                  <a:schemeClr val="tx2">
                    <a:lumMod val="75000"/>
                  </a:schemeClr>
                </a:solidFill>
                <a:latin typeface="Proxima Nova Light"/>
                <a:ea typeface="+mn-ea"/>
                <a:cs typeface="Proxima Nova Light"/>
              </a:rPr>
              <a:t>Who we work with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450034" y="1763885"/>
            <a:ext cx="11749212" cy="1641477"/>
          </a:xfrm>
          <a:prstGeom prst="rect">
            <a:avLst/>
          </a:prstGeom>
        </p:spPr>
        <p:txBody>
          <a:bodyPr wrap="square" lIns="162562" tIns="81281" rIns="162562" bIns="81281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2">
                  <a:lumMod val="75000"/>
                </a:schemeClr>
              </a:solidFill>
              <a:latin typeface="Proxima Nova Light"/>
              <a:cs typeface="Proxima Nova Ligh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2">
                  <a:lumMod val="75000"/>
                </a:schemeClr>
              </a:solidFill>
              <a:latin typeface="Proxima Nova Light"/>
              <a:cs typeface="Proxima Nova Ligh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2">
                  <a:lumMod val="75000"/>
                </a:schemeClr>
              </a:solidFill>
              <a:latin typeface="Proxima Nova Light"/>
              <a:cs typeface="Proxima Nova Ligh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CC3F3C-745E-4BBD-8B3A-DF5C3A026ACB}"/>
              </a:ext>
            </a:extLst>
          </p:cNvPr>
          <p:cNvSpPr/>
          <p:nvPr/>
        </p:nvSpPr>
        <p:spPr>
          <a:xfrm>
            <a:off x="1525691" y="2584623"/>
            <a:ext cx="11749212" cy="3611247"/>
          </a:xfrm>
          <a:prstGeom prst="rect">
            <a:avLst/>
          </a:prstGeom>
        </p:spPr>
        <p:txBody>
          <a:bodyPr wrap="square" lIns="162562" tIns="81281" rIns="162562" bIns="81281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  <a:cs typeface="Proxima Nova Light"/>
              </a:rPr>
              <a:t>Six of the top ten hospital systems in the 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  <a:cs typeface="Proxima Nova Light"/>
              </a:rPr>
              <a:t>Three of the largest retail brands in the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  <a:cs typeface="Proxima Nova Light"/>
              </a:rPr>
              <a:t>Five major restaurant brands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  <a:cs typeface="Proxima Nova Light"/>
              </a:rPr>
              <a:t>One of the largest staffing firms in the 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  <a:cs typeface="Proxima Nova Light"/>
              </a:rPr>
              <a:t>One of the largest gaming companies in the 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  <a:cs typeface="Proxima Nova Light"/>
              </a:rPr>
              <a:t>Several publicly held companies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  <a:cs typeface="Proxima Nova Light"/>
              </a:rPr>
              <a:t>Over a dozen cities and counties in the US and Canada</a:t>
            </a:r>
          </a:p>
        </p:txBody>
      </p:sp>
    </p:spTree>
    <p:extLst>
      <p:ext uri="{BB962C8B-B14F-4D97-AF65-F5344CB8AC3E}">
        <p14:creationId xmlns:p14="http://schemas.microsoft.com/office/powerpoint/2010/main" val="4109840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985608" y="-420204"/>
            <a:ext cx="12911206" cy="18288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816334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400" kern="1200" spc="-84" baseline="0">
                <a:solidFill>
                  <a:schemeClr val="bg2">
                    <a:lumMod val="25000"/>
                  </a:schemeClr>
                </a:solidFill>
                <a:latin typeface="+mj-lt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z="8000" b="1" dirty="0">
                <a:solidFill>
                  <a:schemeClr val="tx2">
                    <a:lumMod val="75000"/>
                  </a:schemeClr>
                </a:solidFill>
                <a:latin typeface="Proxima Nova Light"/>
                <a:ea typeface="+mn-ea"/>
                <a:cs typeface="Proxima Nova Light"/>
              </a:rPr>
              <a:t>What qualifies us to …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450034" y="1763885"/>
            <a:ext cx="11749212" cy="1641477"/>
          </a:xfrm>
          <a:prstGeom prst="rect">
            <a:avLst/>
          </a:prstGeom>
        </p:spPr>
        <p:txBody>
          <a:bodyPr wrap="square" lIns="162562" tIns="81281" rIns="162562" bIns="81281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2">
                  <a:lumMod val="75000"/>
                </a:schemeClr>
              </a:solidFill>
              <a:latin typeface="Proxima Nova Light"/>
              <a:cs typeface="Proxima Nova Ligh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2">
                  <a:lumMod val="75000"/>
                </a:schemeClr>
              </a:solidFill>
              <a:latin typeface="Proxima Nova Light"/>
              <a:cs typeface="Proxima Nova Ligh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2">
                  <a:lumMod val="75000"/>
                </a:schemeClr>
              </a:solidFill>
              <a:latin typeface="Proxima Nova Light"/>
              <a:cs typeface="Proxima Nova Ligh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C6AAA5-5FAD-40E5-A36F-82CDD920959E}"/>
              </a:ext>
            </a:extLst>
          </p:cNvPr>
          <p:cNvSpPr/>
          <p:nvPr/>
        </p:nvSpPr>
        <p:spPr>
          <a:xfrm>
            <a:off x="1146454" y="1763885"/>
            <a:ext cx="14571840" cy="7058345"/>
          </a:xfrm>
          <a:prstGeom prst="rect">
            <a:avLst/>
          </a:prstGeom>
        </p:spPr>
        <p:txBody>
          <a:bodyPr wrap="square" lIns="162562" tIns="81281" rIns="162562" bIns="81281">
            <a:sp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  <a:cs typeface="Proxima Nova Light"/>
              </a:rPr>
              <a:t>Nogalis MSP maintains:</a:t>
            </a:r>
          </a:p>
          <a:p>
            <a:endParaRPr lang="en-US" sz="3200" b="1" dirty="0">
              <a:solidFill>
                <a:schemeClr val="tx2">
                  <a:lumMod val="75000"/>
                </a:schemeClr>
              </a:solidFill>
              <a:latin typeface="Arial Nova" panose="020B0504020202020204" pitchFamily="34" charset="0"/>
              <a:cs typeface="Proxima Nova Light"/>
            </a:endParaRPr>
          </a:p>
          <a:p>
            <a:pPr marL="1182839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  <a:cs typeface="Proxima Nova Light"/>
              </a:rPr>
              <a:t>800-900 Custom Interfaces (Mostly IPA)</a:t>
            </a:r>
          </a:p>
          <a:p>
            <a:pPr marL="1182839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  <a:cs typeface="Proxima Nova Light"/>
              </a:rPr>
              <a:t>Over 3000 custom code components (4GL, Java, COBOL…)</a:t>
            </a:r>
          </a:p>
          <a:p>
            <a:pPr marL="1182839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  <a:cs typeface="Proxima Nova Light"/>
              </a:rPr>
              <a:t>Support nearly 1000 core users daily</a:t>
            </a:r>
          </a:p>
          <a:p>
            <a:pPr marL="1182839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  <a:cs typeface="Proxima Nova Light"/>
              </a:rPr>
              <a:t>30 minute SLA on priority 1 tickets</a:t>
            </a:r>
          </a:p>
          <a:p>
            <a:pPr marL="1182839" lvl="1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2">
                  <a:lumMod val="75000"/>
                </a:schemeClr>
              </a:solidFill>
              <a:latin typeface="Arial Nova" panose="020B0504020202020204" pitchFamily="34" charset="0"/>
              <a:cs typeface="Proxima Nova Light"/>
            </a:endParaRPr>
          </a:p>
          <a:p>
            <a:pPr marL="1182839" lvl="1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2">
                  <a:lumMod val="75000"/>
                </a:schemeClr>
              </a:solidFill>
              <a:latin typeface="Arial Nova" panose="020B0504020202020204" pitchFamily="34" charset="0"/>
              <a:cs typeface="Proxima Nova Light"/>
            </a:endParaRPr>
          </a:p>
          <a:p>
            <a:pPr marL="1182839" lvl="1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2">
                  <a:lumMod val="75000"/>
                </a:schemeClr>
              </a:solidFill>
              <a:latin typeface="Arial Nova" panose="020B0504020202020204" pitchFamily="34" charset="0"/>
              <a:cs typeface="Proxima Nova Light"/>
            </a:endParaRPr>
          </a:p>
          <a:p>
            <a:pPr lvl="1" algn="ctr"/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  <a:cs typeface="Proxima Nova Light"/>
              </a:rPr>
              <a:t>We documented all of it!</a:t>
            </a:r>
          </a:p>
          <a:p>
            <a:pPr marL="1182839" lvl="1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2">
                  <a:lumMod val="75000"/>
                </a:schemeClr>
              </a:solidFill>
              <a:latin typeface="Arial Nova" panose="020B0504020202020204" pitchFamily="34" charset="0"/>
              <a:cs typeface="Proxima Nova Light"/>
            </a:endParaRPr>
          </a:p>
          <a:p>
            <a:endParaRPr lang="en-US" sz="3200" b="1" dirty="0">
              <a:solidFill>
                <a:schemeClr val="tx2">
                  <a:lumMod val="75000"/>
                </a:schemeClr>
              </a:solidFill>
              <a:latin typeface="Arial Nova Cond" panose="020B0604020202020204" pitchFamily="34" charset="0"/>
              <a:cs typeface="Proxima Nova Ligh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2">
                  <a:lumMod val="75000"/>
                </a:schemeClr>
              </a:solidFill>
              <a:latin typeface="Proxima Nova Light"/>
              <a:cs typeface="Proxima Nova Ligh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2">
                  <a:lumMod val="75000"/>
                </a:schemeClr>
              </a:solidFill>
              <a:latin typeface="Proxima Nova Light"/>
              <a:cs typeface="Proxima Nova Light"/>
            </a:endParaRPr>
          </a:p>
        </p:txBody>
      </p:sp>
    </p:spTree>
    <p:extLst>
      <p:ext uri="{BB962C8B-B14F-4D97-AF65-F5344CB8AC3E}">
        <p14:creationId xmlns:p14="http://schemas.microsoft.com/office/powerpoint/2010/main" val="6544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985608" y="-420204"/>
            <a:ext cx="12911206" cy="18288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816334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400" kern="1200" spc="-84" baseline="0">
                <a:solidFill>
                  <a:schemeClr val="bg2">
                    <a:lumMod val="25000"/>
                  </a:schemeClr>
                </a:solidFill>
                <a:latin typeface="+mj-lt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z="8000" b="1" dirty="0">
                <a:solidFill>
                  <a:schemeClr val="tx2">
                    <a:lumMod val="75000"/>
                  </a:schemeClr>
                </a:solidFill>
                <a:latin typeface="Proxima Nova Light"/>
                <a:ea typeface="+mn-ea"/>
                <a:cs typeface="Proxima Nova Light"/>
              </a:rPr>
              <a:t>What qualifies us to …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450034" y="1763885"/>
            <a:ext cx="11749212" cy="1641477"/>
          </a:xfrm>
          <a:prstGeom prst="rect">
            <a:avLst/>
          </a:prstGeom>
        </p:spPr>
        <p:txBody>
          <a:bodyPr wrap="square" lIns="162562" tIns="81281" rIns="162562" bIns="81281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2">
                  <a:lumMod val="75000"/>
                </a:schemeClr>
              </a:solidFill>
              <a:latin typeface="Proxima Nova Light"/>
              <a:cs typeface="Proxima Nova Ligh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2">
                  <a:lumMod val="75000"/>
                </a:schemeClr>
              </a:solidFill>
              <a:latin typeface="Proxima Nova Light"/>
              <a:cs typeface="Proxima Nova Ligh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2">
                  <a:lumMod val="75000"/>
                </a:schemeClr>
              </a:solidFill>
              <a:latin typeface="Proxima Nova Light"/>
              <a:cs typeface="Proxima Nova Light"/>
            </a:endParaRPr>
          </a:p>
        </p:txBody>
      </p:sp>
      <p:pic>
        <p:nvPicPr>
          <p:cNvPr id="2050" name="Picture 2" descr="5-ways-to-cut-costs-and-increase-it-effciency-ebook">
            <a:extLst>
              <a:ext uri="{FF2B5EF4-FFF2-40B4-BE49-F238E27FC236}">
                <a16:creationId xmlns:a16="http://schemas.microsoft.com/office/drawing/2014/main" id="{12C64D3F-C258-418E-B1B3-CFDB78F86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563" y="2007100"/>
            <a:ext cx="3952875" cy="560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126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985608" y="-420204"/>
            <a:ext cx="12911206" cy="18288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816334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400" kern="1200" spc="-84" baseline="0">
                <a:solidFill>
                  <a:schemeClr val="bg2">
                    <a:lumMod val="25000"/>
                  </a:schemeClr>
                </a:solidFill>
                <a:latin typeface="+mj-lt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z="8000" b="1" dirty="0">
                <a:solidFill>
                  <a:schemeClr val="tx2">
                    <a:lumMod val="75000"/>
                  </a:schemeClr>
                </a:solidFill>
                <a:latin typeface="Proxima Nova Light"/>
                <a:ea typeface="+mn-ea"/>
                <a:cs typeface="Proxima Nova Light"/>
              </a:rPr>
              <a:t>What sort of things?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450034" y="1763885"/>
            <a:ext cx="11749212" cy="1641477"/>
          </a:xfrm>
          <a:prstGeom prst="rect">
            <a:avLst/>
          </a:prstGeom>
        </p:spPr>
        <p:txBody>
          <a:bodyPr wrap="square" lIns="162562" tIns="81281" rIns="162562" bIns="81281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2">
                  <a:lumMod val="75000"/>
                </a:schemeClr>
              </a:solidFill>
              <a:latin typeface="Proxima Nova Light"/>
              <a:cs typeface="Proxima Nova Ligh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2">
                  <a:lumMod val="75000"/>
                </a:schemeClr>
              </a:solidFill>
              <a:latin typeface="Proxima Nova Light"/>
              <a:cs typeface="Proxima Nova Ligh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2">
                  <a:lumMod val="75000"/>
                </a:schemeClr>
              </a:solidFill>
              <a:latin typeface="Proxima Nova Light"/>
              <a:cs typeface="Proxima Nova Ligh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C6AAA5-5FAD-40E5-A36F-82CDD920959E}"/>
              </a:ext>
            </a:extLst>
          </p:cNvPr>
          <p:cNvSpPr/>
          <p:nvPr/>
        </p:nvSpPr>
        <p:spPr>
          <a:xfrm>
            <a:off x="1450034" y="1763885"/>
            <a:ext cx="14571840" cy="6565902"/>
          </a:xfrm>
          <a:prstGeom prst="rect">
            <a:avLst/>
          </a:prstGeom>
        </p:spPr>
        <p:txBody>
          <a:bodyPr wrap="square" lIns="162562" tIns="81281" rIns="162562" bIns="81281">
            <a:spAutoFit/>
          </a:bodyPr>
          <a:lstStyle/>
          <a:p>
            <a:pPr marL="1182839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  <a:cs typeface="Proxima Nova Light"/>
              </a:rPr>
              <a:t>Positive pay interfaces to banks</a:t>
            </a:r>
          </a:p>
          <a:p>
            <a:pPr marL="1182839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  <a:cs typeface="Proxima Nova Light"/>
              </a:rPr>
              <a:t>Invoice import interface</a:t>
            </a:r>
          </a:p>
          <a:p>
            <a:pPr marL="1182839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  <a:cs typeface="Proxima Nova Light"/>
              </a:rPr>
              <a:t>Vendor creation interface</a:t>
            </a:r>
          </a:p>
          <a:p>
            <a:pPr marL="1182839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  <a:cs typeface="Proxima Nova Light"/>
              </a:rPr>
              <a:t>Automated user provisioning</a:t>
            </a:r>
          </a:p>
          <a:p>
            <a:pPr marL="1182839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  <a:cs typeface="Proxima Nova Light"/>
              </a:rPr>
              <a:t>Employee benefits exports and imports</a:t>
            </a:r>
          </a:p>
          <a:p>
            <a:pPr marL="1182839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  <a:cs typeface="Proxima Nova Light"/>
              </a:rPr>
              <a:t>COBRA interface</a:t>
            </a:r>
          </a:p>
          <a:p>
            <a:pPr marL="1182839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  <a:cs typeface="Proxima Nova Light"/>
              </a:rPr>
              <a:t>Batch job automation</a:t>
            </a:r>
          </a:p>
          <a:p>
            <a:pPr marL="1182839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  <a:cs typeface="Proxima Nova Light"/>
              </a:rPr>
              <a:t>Invoice or Purchase Order Approval interfaces</a:t>
            </a:r>
          </a:p>
          <a:p>
            <a:pPr marL="1182839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  <a:cs typeface="Proxima Nova Light"/>
              </a:rPr>
              <a:t>Journal entry imports</a:t>
            </a:r>
          </a:p>
          <a:p>
            <a:pPr marL="1182839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  <a:cs typeface="Proxima Nova Light"/>
              </a:rPr>
              <a:t>And many more</a:t>
            </a:r>
          </a:p>
          <a:p>
            <a:endParaRPr lang="en-US" sz="3200" b="1" dirty="0">
              <a:solidFill>
                <a:schemeClr val="tx2">
                  <a:lumMod val="75000"/>
                </a:schemeClr>
              </a:solidFill>
              <a:latin typeface="Arial Nova Cond" panose="020B0604020202020204" pitchFamily="34" charset="0"/>
              <a:cs typeface="Proxima Nova Ligh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2">
                  <a:lumMod val="75000"/>
                </a:schemeClr>
              </a:solidFill>
              <a:latin typeface="Proxima Nova Light"/>
              <a:cs typeface="Proxima Nova Ligh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2">
                  <a:lumMod val="75000"/>
                </a:schemeClr>
              </a:solidFill>
              <a:latin typeface="Proxima Nova Light"/>
              <a:cs typeface="Proxima Nova Light"/>
            </a:endParaRPr>
          </a:p>
        </p:txBody>
      </p:sp>
    </p:spTree>
    <p:extLst>
      <p:ext uri="{BB962C8B-B14F-4D97-AF65-F5344CB8AC3E}">
        <p14:creationId xmlns:p14="http://schemas.microsoft.com/office/powerpoint/2010/main" val="610286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2208984" y="3405362"/>
            <a:ext cx="12911206" cy="18288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816334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400" kern="1200" spc="-84" baseline="0">
                <a:solidFill>
                  <a:schemeClr val="bg2">
                    <a:lumMod val="25000"/>
                  </a:schemeClr>
                </a:solidFill>
                <a:latin typeface="+mj-lt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z="8000" b="1" dirty="0">
                <a:solidFill>
                  <a:schemeClr val="tx2">
                    <a:lumMod val="75000"/>
                  </a:schemeClr>
                </a:solidFill>
                <a:latin typeface="Proxima Nova Light"/>
                <a:ea typeface="+mn-ea"/>
                <a:cs typeface="Proxima Nova Light"/>
              </a:rPr>
              <a:t>Documentation Goals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450034" y="1763885"/>
            <a:ext cx="11749212" cy="1641477"/>
          </a:xfrm>
          <a:prstGeom prst="rect">
            <a:avLst/>
          </a:prstGeom>
        </p:spPr>
        <p:txBody>
          <a:bodyPr wrap="square" lIns="162562" tIns="81281" rIns="162562" bIns="81281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2">
                  <a:lumMod val="75000"/>
                </a:schemeClr>
              </a:solidFill>
              <a:latin typeface="Proxima Nova Light"/>
              <a:cs typeface="Proxima Nova Ligh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2">
                  <a:lumMod val="75000"/>
                </a:schemeClr>
              </a:solidFill>
              <a:latin typeface="Proxima Nova Light"/>
              <a:cs typeface="Proxima Nova Ligh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2">
                  <a:lumMod val="75000"/>
                </a:schemeClr>
              </a:solidFill>
              <a:latin typeface="Proxima Nova Light"/>
              <a:cs typeface="Proxima Nova Light"/>
            </a:endParaRPr>
          </a:p>
        </p:txBody>
      </p:sp>
    </p:spTree>
    <p:extLst>
      <p:ext uri="{BB962C8B-B14F-4D97-AF65-F5344CB8AC3E}">
        <p14:creationId xmlns:p14="http://schemas.microsoft.com/office/powerpoint/2010/main" val="3036144780"/>
      </p:ext>
    </p:extLst>
  </p:cSld>
  <p:clrMapOvr>
    <a:masterClrMapping/>
  </p:clrMapOvr>
</p:sld>
</file>

<file path=ppt/theme/theme1.xml><?xml version="1.0" encoding="utf-8"?>
<a:theme xmlns:a="http://schemas.openxmlformats.org/drawingml/2006/main" name="Infor10x">
  <a:themeElements>
    <a:clrScheme name="Infor10x  Color Palette">
      <a:dk1>
        <a:srgbClr val="262626"/>
      </a:dk1>
      <a:lt1>
        <a:sysClr val="window" lastClr="FFFFFF"/>
      </a:lt1>
      <a:dk2>
        <a:srgbClr val="13A3F7"/>
      </a:dk2>
      <a:lt2>
        <a:srgbClr val="E5E5E5"/>
      </a:lt2>
      <a:accent1>
        <a:srgbClr val="34C6FA"/>
      </a:accent1>
      <a:accent2>
        <a:srgbClr val="FF6400"/>
      </a:accent2>
      <a:accent3>
        <a:srgbClr val="2DB329"/>
      </a:accent3>
      <a:accent4>
        <a:srgbClr val="FFAA00"/>
      </a:accent4>
      <a:accent5>
        <a:srgbClr val="00C2B4"/>
      </a:accent5>
      <a:accent6>
        <a:srgbClr val="3341CC"/>
      </a:accent6>
      <a:hlink>
        <a:srgbClr val="005CE6"/>
      </a:hlink>
      <a:folHlink>
        <a:srgbClr val="7533A6"/>
      </a:folHlink>
    </a:clrScheme>
    <a:fontScheme name="Infor10x Arial Font S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>
              <a:lumMod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t">
        <a:spAutoFit/>
      </a:bodyPr>
      <a:lstStyle>
        <a:defPPr algn="ctr">
          <a:defRPr sz="3200" dirty="0" smtClean="0">
            <a:solidFill>
              <a:schemeClr val="tx1">
                <a:lumMod val="90000"/>
                <a:lumOff val="1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24108</TotalTime>
  <Words>283</Words>
  <Application>Microsoft Office PowerPoint</Application>
  <PresentationFormat>Custom</PresentationFormat>
  <Paragraphs>108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 Nova</vt:lpstr>
      <vt:lpstr>Arial Nova Cond</vt:lpstr>
      <vt:lpstr>Proxima Nova Light</vt:lpstr>
      <vt:lpstr>Arial</vt:lpstr>
      <vt:lpstr>Infor10x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Infor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Tan Rezaei</cp:lastModifiedBy>
  <cp:revision>842</cp:revision>
  <dcterms:created xsi:type="dcterms:W3CDTF">2012-08-27T14:43:21Z</dcterms:created>
  <dcterms:modified xsi:type="dcterms:W3CDTF">2019-06-26T15:41:04Z</dcterms:modified>
</cp:coreProperties>
</file>