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794" r:id="rId2"/>
    <p:sldId id="795" r:id="rId3"/>
    <p:sldId id="835" r:id="rId4"/>
    <p:sldId id="800" r:id="rId5"/>
    <p:sldId id="279" r:id="rId6"/>
    <p:sldId id="296" r:id="rId7"/>
    <p:sldId id="292" r:id="rId8"/>
    <p:sldId id="257" r:id="rId9"/>
    <p:sldId id="288" r:id="rId10"/>
    <p:sldId id="289" r:id="rId11"/>
    <p:sldId id="290" r:id="rId12"/>
    <p:sldId id="295" r:id="rId13"/>
    <p:sldId id="291" r:id="rId14"/>
    <p:sldId id="294" r:id="rId15"/>
    <p:sldId id="293" r:id="rId16"/>
    <p:sldId id="832" r:id="rId17"/>
    <p:sldId id="836" r:id="rId18"/>
    <p:sldId id="831" r:id="rId19"/>
  </p:sldIdLst>
  <p:sldSz cx="16257588" cy="9144000"/>
  <p:notesSz cx="6858000" cy="9144000"/>
  <p:defaultTextStyle>
    <a:defPPr>
      <a:defRPr lang="en-US"/>
    </a:defPPr>
    <a:lvl1pPr marL="0" algn="l" defTabSz="1451279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725639" algn="l" defTabSz="1451279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1451279" algn="l" defTabSz="1451279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2176918" algn="l" defTabSz="1451279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2902557" algn="l" defTabSz="1451279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3628196" algn="l" defTabSz="1451279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4353836" algn="l" defTabSz="1451279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5079475" algn="l" defTabSz="1451279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5805114" algn="l" defTabSz="1451279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69">
          <p15:clr>
            <a:srgbClr val="A4A3A4"/>
          </p15:clr>
        </p15:guide>
        <p15:guide id="2" pos="1294">
          <p15:clr>
            <a:srgbClr val="A4A3A4"/>
          </p15:clr>
        </p15:guide>
        <p15:guide id="3" pos="5121">
          <p15:clr>
            <a:srgbClr val="A4A3A4"/>
          </p15:clr>
        </p15:guide>
        <p15:guide id="4" pos="914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5000E"/>
    <a:srgbClr val="E63262"/>
    <a:srgbClr val="515359"/>
    <a:srgbClr val="FFDC00"/>
    <a:srgbClr val="96CC28"/>
    <a:srgbClr val="7533A6"/>
    <a:srgbClr val="00998E"/>
    <a:srgbClr val="3340CC"/>
    <a:srgbClr val="A6000B"/>
    <a:srgbClr val="686B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87050" autoAdjust="0"/>
  </p:normalViewPr>
  <p:slideViewPr>
    <p:cSldViewPr>
      <p:cViewPr varScale="1">
        <p:scale>
          <a:sx n="62" d="100"/>
          <a:sy n="62" d="100"/>
        </p:scale>
        <p:origin x="120" y="270"/>
      </p:cViewPr>
      <p:guideLst>
        <p:guide orient="horz" pos="969"/>
        <p:guide pos="1294"/>
        <p:guide pos="5121"/>
        <p:guide pos="9144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17868"/>
    </p:cViewPr>
  </p:sorterViewPr>
  <p:notesViewPr>
    <p:cSldViewPr>
      <p:cViewPr varScale="1">
        <p:scale>
          <a:sx n="92" d="100"/>
          <a:sy n="92" d="100"/>
        </p:scale>
        <p:origin x="-3768" y="-120"/>
      </p:cViewPr>
      <p:guideLst>
        <p:guide orient="horz" pos="2880"/>
        <p:guide pos="2160"/>
      </p:guideLst>
    </p:cSldViewPr>
  </p:notesViewPr>
  <p:gridSpacing cx="75895" cy="7589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417269" y="8594435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429000" y="8594435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CD40DD-BC93-4D46-96F0-58214B8050CF}" type="slidenum">
              <a:rPr lang="en-US" sz="1000" smtClean="0">
                <a:latin typeface="Arial" pitchFamily="34" charset="0"/>
                <a:cs typeface="Arial" pitchFamily="34" charset="0"/>
              </a:rPr>
              <a:pPr/>
              <a:t>‹#›</a:t>
            </a:fld>
            <a:endParaRPr lang="en-US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Header Placeholder 1"/>
          <p:cNvSpPr>
            <a:spLocks noGrp="1"/>
          </p:cNvSpPr>
          <p:nvPr>
            <p:ph type="hdr" sz="quarter"/>
          </p:nvPr>
        </p:nvSpPr>
        <p:spPr>
          <a:xfrm>
            <a:off x="1000360" y="220173"/>
            <a:ext cx="2732220" cy="3293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Date Placeholder 2"/>
          <p:cNvSpPr>
            <a:spLocks noGrp="1"/>
          </p:cNvSpPr>
          <p:nvPr>
            <p:ph type="dt" idx="1"/>
          </p:nvPr>
        </p:nvSpPr>
        <p:spPr>
          <a:xfrm>
            <a:off x="3884613" y="220173"/>
            <a:ext cx="2580187" cy="3293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55C116-A89E-4ABF-B5F8-752B759D771C}" type="datetimeFigureOut">
              <a:rPr lang="en-US" sz="1000" smtClean="0">
                <a:latin typeface="Arial" pitchFamily="34" charset="0"/>
                <a:cs typeface="Arial" pitchFamily="34" charset="0"/>
              </a:rPr>
              <a:pPr/>
              <a:t>7/10/2019</a:t>
            </a:fld>
            <a:endParaRPr lang="en-US" sz="1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Picture 2" descr="\\psf\Home\Desktop\Infor_TMLogo_RGB_08051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200" y="220173"/>
            <a:ext cx="360977" cy="329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619049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000360" y="220173"/>
            <a:ext cx="2732220" cy="3293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220173"/>
            <a:ext cx="2580187" cy="3293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fld id="{4555C116-A89E-4ABF-B5F8-752B759D771C}" type="datetimeFigureOut">
              <a:rPr lang="en-US" smtClean="0"/>
              <a:pPr/>
              <a:t>7/10/2019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777875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8" name="Picture 2" descr="\\psf\Home\Desktop\Infor_TMLogo_RGB_08051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200" y="220173"/>
            <a:ext cx="360977" cy="329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Footer Placeholder 3"/>
          <p:cNvSpPr>
            <a:spLocks noGrp="1"/>
          </p:cNvSpPr>
          <p:nvPr>
            <p:ph type="ftr" sz="quarter" idx="4"/>
          </p:nvPr>
        </p:nvSpPr>
        <p:spPr>
          <a:xfrm>
            <a:off x="417269" y="8594435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5"/>
          </p:nvPr>
        </p:nvSpPr>
        <p:spPr>
          <a:xfrm>
            <a:off x="3429000" y="8594435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CD40DD-BC93-4D46-96F0-58214B8050CF}" type="slidenum">
              <a:rPr lang="en-US" sz="1000" smtClean="0">
                <a:latin typeface="Arial" pitchFamily="34" charset="0"/>
                <a:cs typeface="Arial" pitchFamily="34" charset="0"/>
              </a:rPr>
              <a:pPr/>
              <a:t>‹#›</a:t>
            </a:fld>
            <a:endParaRPr lang="en-US" sz="1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11156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451279" rtl="0" eaLnBrk="1" latinLnBrk="0" hangingPunct="1">
      <a:defRPr sz="18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725639" algn="l" defTabSz="1451279" rtl="0" eaLnBrk="1" latinLnBrk="0" hangingPunct="1">
      <a:defRPr sz="18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1451279" algn="l" defTabSz="1451279" rtl="0" eaLnBrk="1" latinLnBrk="0" hangingPunct="1">
      <a:defRPr sz="18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2176918" algn="l" defTabSz="1451279" rtl="0" eaLnBrk="1" latinLnBrk="0" hangingPunct="1">
      <a:defRPr sz="18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2902557" algn="l" defTabSz="1451279" rtl="0" eaLnBrk="1" latinLnBrk="0" hangingPunct="1">
      <a:defRPr sz="18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3628196" algn="l" defTabSz="1451279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4353836" algn="l" defTabSz="1451279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5079475" algn="l" defTabSz="1451279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5805114" algn="l" defTabSz="1451279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381000" y="693738"/>
            <a:ext cx="6096000" cy="3429000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0897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r10x Logo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hidden">
          <a:xfrm>
            <a:off x="0" y="0"/>
            <a:ext cx="16257588" cy="9144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25" tIns="45713" rIns="91425" bIns="4571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70368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r10x Bullets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2057195" y="2522836"/>
            <a:ext cx="12448028" cy="606425"/>
          </a:xfrm>
        </p:spPr>
        <p:txBody>
          <a:bodyPr/>
          <a:lstStyle>
            <a:lvl1pPr marL="0" indent="0">
              <a:buNone/>
              <a:defRPr>
                <a:latin typeface="+mn-lt"/>
              </a:defRPr>
            </a:lvl1pPr>
            <a:lvl2pPr marL="455536" indent="0">
              <a:buNone/>
              <a:defRPr/>
            </a:lvl2pPr>
            <a:lvl3pPr marL="1015831" indent="0">
              <a:buNone/>
              <a:defRPr/>
            </a:lvl3pPr>
            <a:lvl4pPr marL="1472957" indent="0">
              <a:buNone/>
              <a:defRPr/>
            </a:lvl4pPr>
            <a:lvl5pPr marL="1944367" indent="0">
              <a:buNone/>
              <a:defRPr/>
            </a:lvl5pPr>
          </a:lstStyle>
          <a:p>
            <a:pPr lvl="0"/>
            <a:r>
              <a:rPr lang="en-US" dirty="0"/>
              <a:t>Click to edit subtitle styles</a:t>
            </a:r>
          </a:p>
        </p:txBody>
      </p:sp>
      <p:sp>
        <p:nvSpPr>
          <p:cNvPr id="15" name="Title 1"/>
          <p:cNvSpPr>
            <a:spLocks noGrp="1"/>
          </p:cNvSpPr>
          <p:nvPr>
            <p:ph type="title" hasCustomPrompt="1"/>
          </p:nvPr>
        </p:nvSpPr>
        <p:spPr>
          <a:xfrm>
            <a:off x="2055812" y="489084"/>
            <a:ext cx="12448162" cy="1828800"/>
          </a:xfrm>
        </p:spPr>
        <p:txBody>
          <a:bodyPr/>
          <a:lstStyle>
            <a:lvl1pPr algn="l">
              <a:defRPr>
                <a:solidFill>
                  <a:schemeClr val="bg2">
                    <a:lumMod val="25000"/>
                  </a:schemeClr>
                </a:solidFill>
                <a:latin typeface="+mn-lt"/>
              </a:defRPr>
            </a:lvl1pPr>
          </a:lstStyle>
          <a:p>
            <a:r>
              <a:rPr lang="en-US" dirty="0"/>
              <a:t>Click to edit title style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sz="quarter" idx="10" hasCustomPrompt="1"/>
          </p:nvPr>
        </p:nvSpPr>
        <p:spPr>
          <a:xfrm>
            <a:off x="2055812" y="3205890"/>
            <a:ext cx="12448163" cy="5009070"/>
          </a:xfrm>
        </p:spPr>
        <p:txBody>
          <a:bodyPr/>
          <a:lstStyle>
            <a:lvl1pPr>
              <a:lnSpc>
                <a:spcPct val="85000"/>
              </a:lnSpc>
              <a:defRPr sz="3000">
                <a:solidFill>
                  <a:schemeClr val="bg2">
                    <a:lumMod val="25000"/>
                  </a:schemeClr>
                </a:solidFill>
                <a:latin typeface="+mn-lt"/>
              </a:defRPr>
            </a:lvl1pPr>
            <a:lvl2pPr>
              <a:lnSpc>
                <a:spcPct val="85000"/>
              </a:lnSpc>
              <a:defRPr sz="2700">
                <a:solidFill>
                  <a:schemeClr val="bg2">
                    <a:lumMod val="25000"/>
                  </a:schemeClr>
                </a:solidFill>
                <a:latin typeface="+mn-lt"/>
              </a:defRPr>
            </a:lvl2pPr>
            <a:lvl3pPr>
              <a:lnSpc>
                <a:spcPct val="85000"/>
              </a:lnSpc>
              <a:defRPr sz="2100">
                <a:solidFill>
                  <a:schemeClr val="bg2">
                    <a:lumMod val="25000"/>
                  </a:schemeClr>
                </a:solidFill>
                <a:latin typeface="+mn-lt"/>
              </a:defRPr>
            </a:lvl3pPr>
            <a:lvl4pPr>
              <a:lnSpc>
                <a:spcPct val="85000"/>
              </a:lnSpc>
              <a:defRPr sz="1800">
                <a:solidFill>
                  <a:schemeClr val="bg2">
                    <a:lumMod val="25000"/>
                  </a:schemeClr>
                </a:solidFill>
                <a:latin typeface="+mn-lt"/>
              </a:defRPr>
            </a:lvl4pPr>
            <a:lvl5pPr>
              <a:lnSpc>
                <a:spcPct val="85000"/>
              </a:lnSpc>
              <a:defRPr sz="1600">
                <a:solidFill>
                  <a:schemeClr val="bg2">
                    <a:lumMod val="25000"/>
                  </a:schemeClr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Click to edit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101910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r10x Title and Sub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1"/>
          <p:cNvSpPr>
            <a:spLocks noGrp="1"/>
          </p:cNvSpPr>
          <p:nvPr>
            <p:ph type="title" hasCustomPrompt="1"/>
          </p:nvPr>
        </p:nvSpPr>
        <p:spPr>
          <a:xfrm>
            <a:off x="2055812" y="489084"/>
            <a:ext cx="12448162" cy="1828800"/>
          </a:xfrm>
        </p:spPr>
        <p:txBody>
          <a:bodyPr/>
          <a:lstStyle>
            <a:lvl1pPr algn="l">
              <a:defRPr>
                <a:solidFill>
                  <a:schemeClr val="bg2">
                    <a:lumMod val="25000"/>
                  </a:schemeClr>
                </a:solidFill>
                <a:latin typeface="+mn-lt"/>
              </a:defRPr>
            </a:lvl1pPr>
          </a:lstStyle>
          <a:p>
            <a:r>
              <a:rPr lang="en-US" dirty="0"/>
              <a:t>Click to edit title style</a:t>
            </a:r>
          </a:p>
        </p:txBody>
      </p:sp>
      <p:sp>
        <p:nvSpPr>
          <p:cNvPr id="5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2057195" y="2522836"/>
            <a:ext cx="12448028" cy="606425"/>
          </a:xfrm>
        </p:spPr>
        <p:txBody>
          <a:bodyPr/>
          <a:lstStyle>
            <a:lvl1pPr marL="0" indent="0">
              <a:buNone/>
              <a:defRPr>
                <a:latin typeface="+mn-lt"/>
              </a:defRPr>
            </a:lvl1pPr>
            <a:lvl2pPr marL="455536" indent="0">
              <a:buNone/>
              <a:defRPr/>
            </a:lvl2pPr>
            <a:lvl3pPr marL="1015831" indent="0">
              <a:buNone/>
              <a:defRPr/>
            </a:lvl3pPr>
            <a:lvl4pPr marL="1472957" indent="0">
              <a:buNone/>
              <a:defRPr/>
            </a:lvl4pPr>
            <a:lvl5pPr marL="1944367" indent="0">
              <a:buNone/>
              <a:defRPr/>
            </a:lvl5pPr>
          </a:lstStyle>
          <a:p>
            <a:pPr lvl="0"/>
            <a:r>
              <a:rPr lang="en-US" dirty="0"/>
              <a:t>Click to edit subtitle styles</a:t>
            </a:r>
          </a:p>
        </p:txBody>
      </p:sp>
    </p:spTree>
    <p:extLst>
      <p:ext uri="{BB962C8B-B14F-4D97-AF65-F5344CB8AC3E}">
        <p14:creationId xmlns:p14="http://schemas.microsoft.com/office/powerpoint/2010/main" val="26613332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r10x Small Screensho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2055812" y="489084"/>
            <a:ext cx="12448162" cy="1828800"/>
          </a:xfrm>
        </p:spPr>
        <p:txBody>
          <a:bodyPr/>
          <a:lstStyle>
            <a:lvl1pPr algn="l">
              <a:defRPr>
                <a:solidFill>
                  <a:schemeClr val="bg2">
                    <a:lumMod val="25000"/>
                  </a:schemeClr>
                </a:solidFill>
                <a:latin typeface="+mj-lt"/>
              </a:defRPr>
            </a:lvl1pPr>
          </a:lstStyle>
          <a:p>
            <a:r>
              <a:rPr lang="en-US" dirty="0"/>
              <a:t>Click to edit title style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sz="quarter" idx="12" hasCustomPrompt="1"/>
          </p:nvPr>
        </p:nvSpPr>
        <p:spPr>
          <a:xfrm>
            <a:off x="8560374" y="2446941"/>
            <a:ext cx="5943599" cy="4781385"/>
          </a:xfrm>
        </p:spPr>
        <p:txBody>
          <a:bodyPr anchor="ctr"/>
          <a:lstStyle>
            <a:lvl1pPr>
              <a:lnSpc>
                <a:spcPct val="85000"/>
              </a:lnSpc>
              <a:defRPr sz="3000">
                <a:solidFill>
                  <a:schemeClr val="bg2">
                    <a:lumMod val="25000"/>
                  </a:schemeClr>
                </a:solidFill>
                <a:latin typeface="+mn-lt"/>
              </a:defRPr>
            </a:lvl1pPr>
            <a:lvl2pPr>
              <a:lnSpc>
                <a:spcPct val="85000"/>
              </a:lnSpc>
              <a:defRPr sz="2700">
                <a:solidFill>
                  <a:schemeClr val="bg2">
                    <a:lumMod val="25000"/>
                  </a:schemeClr>
                </a:solidFill>
                <a:latin typeface="+mn-lt"/>
              </a:defRPr>
            </a:lvl2pPr>
            <a:lvl3pPr>
              <a:lnSpc>
                <a:spcPct val="85000"/>
              </a:lnSpc>
              <a:defRPr sz="2100" strike="noStrike">
                <a:solidFill>
                  <a:schemeClr val="bg2">
                    <a:lumMod val="25000"/>
                  </a:schemeClr>
                </a:solidFill>
                <a:latin typeface="+mn-lt"/>
              </a:defRPr>
            </a:lvl3pPr>
            <a:lvl4pPr>
              <a:lnSpc>
                <a:spcPct val="85000"/>
              </a:lnSpc>
              <a:defRPr sz="1800">
                <a:solidFill>
                  <a:schemeClr val="bg2">
                    <a:lumMod val="25000"/>
                  </a:schemeClr>
                </a:solidFill>
                <a:latin typeface="+mn-lt"/>
              </a:defRPr>
            </a:lvl4pPr>
            <a:lvl5pPr>
              <a:lnSpc>
                <a:spcPct val="85000"/>
              </a:lnSpc>
              <a:defRPr sz="1600">
                <a:solidFill>
                  <a:schemeClr val="bg2">
                    <a:lumMod val="25000"/>
                  </a:schemeClr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Click to edit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2057195" y="2446941"/>
            <a:ext cx="5995706" cy="4781385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34047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r10x Screensho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2055812" y="2522837"/>
            <a:ext cx="8805201" cy="5616229"/>
          </a:xfrm>
          <a:ln w="12700"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12" hasCustomPrompt="1"/>
          </p:nvPr>
        </p:nvSpPr>
        <p:spPr>
          <a:xfrm>
            <a:off x="11392282" y="2522835"/>
            <a:ext cx="3111694" cy="5542002"/>
          </a:xfrm>
        </p:spPr>
        <p:txBody>
          <a:bodyPr tIns="0" bIns="0" anchor="ctr"/>
          <a:lstStyle>
            <a:lvl1pPr marL="0" indent="0">
              <a:lnSpc>
                <a:spcPct val="85000"/>
              </a:lnSpc>
              <a:buNone/>
              <a:defRPr sz="2800" baseline="0">
                <a:latin typeface="+mn-lt"/>
              </a:defRPr>
            </a:lvl1pPr>
            <a:lvl2pPr marL="455536" indent="0">
              <a:buNone/>
              <a:defRPr/>
            </a:lvl2pPr>
            <a:lvl3pPr marL="1015831" indent="0">
              <a:buNone/>
              <a:defRPr/>
            </a:lvl3pPr>
            <a:lvl4pPr marL="1472957" indent="0">
              <a:buNone/>
              <a:defRPr/>
            </a:lvl4pPr>
            <a:lvl5pPr marL="1944367" indent="0">
              <a:buNone/>
              <a:defRPr/>
            </a:lvl5pPr>
          </a:lstStyle>
          <a:p>
            <a:pPr lvl="0"/>
            <a:r>
              <a:rPr lang="en-US" dirty="0"/>
              <a:t>Click to edit screenshot description text styles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2055812" y="489084"/>
            <a:ext cx="12448162" cy="1828800"/>
          </a:xfrm>
        </p:spPr>
        <p:txBody>
          <a:bodyPr/>
          <a:lstStyle>
            <a:lvl1pPr algn="l">
              <a:defRPr>
                <a:solidFill>
                  <a:schemeClr val="bg2">
                    <a:lumMod val="25000"/>
                  </a:schemeClr>
                </a:solidFill>
                <a:latin typeface="+mj-lt"/>
              </a:defRPr>
            </a:lvl1pPr>
          </a:lstStyle>
          <a:p>
            <a:r>
              <a:rPr lang="en-US" dirty="0"/>
              <a:t>Click to edit title style</a:t>
            </a:r>
          </a:p>
        </p:txBody>
      </p:sp>
    </p:spTree>
    <p:extLst>
      <p:ext uri="{BB962C8B-B14F-4D97-AF65-F5344CB8AC3E}">
        <p14:creationId xmlns:p14="http://schemas.microsoft.com/office/powerpoint/2010/main" val="11872063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r10x Large Screensho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2056622" y="701356"/>
            <a:ext cx="11688402" cy="515851"/>
          </a:xfrm>
        </p:spPr>
        <p:txBody>
          <a:bodyPr/>
          <a:lstStyle>
            <a:lvl1pPr algn="l">
              <a:defRPr sz="48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r>
              <a:rPr lang="en-US" dirty="0"/>
              <a:t>Click to edit title style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1"/>
          </p:nvPr>
        </p:nvSpPr>
        <p:spPr>
          <a:xfrm>
            <a:off x="2057196" y="1536201"/>
            <a:ext cx="11704320" cy="6859829"/>
          </a:xfrm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62311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r10x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1520"/>
          <a:stretch/>
        </p:blipFill>
        <p:spPr bwMode="hidden">
          <a:xfrm>
            <a:off x="8276" y="1144"/>
            <a:ext cx="16249312" cy="9142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12079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r10x Emp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hidden">
          <a:xfrm>
            <a:off x="8276" y="1144"/>
            <a:ext cx="16257144" cy="9142857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1520"/>
          <a:stretch/>
        </p:blipFill>
        <p:spPr bwMode="hidden">
          <a:xfrm>
            <a:off x="8276" y="1144"/>
            <a:ext cx="16249312" cy="9142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71614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782638" y="8330542"/>
            <a:ext cx="3787203" cy="630528"/>
          </a:xfrm>
          <a:prstGeom prst="rect">
            <a:avLst/>
          </a:prstGeom>
        </p:spPr>
        <p:txBody>
          <a:bodyPr lIns="131664" tIns="65832" rIns="131664" bIns="65832"/>
          <a:lstStyle/>
          <a:p>
            <a:pPr lvl="0"/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559751" y="8330542"/>
            <a:ext cx="5152755" cy="630528"/>
          </a:xfrm>
          <a:prstGeom prst="rect">
            <a:avLst/>
          </a:prstGeom>
        </p:spPr>
        <p:txBody>
          <a:bodyPr lIns="131664" tIns="65832" rIns="131664" bIns="65832"/>
          <a:lstStyle/>
          <a:p>
            <a:pPr lvl="0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1655968" y="8330542"/>
            <a:ext cx="3787203" cy="630528"/>
          </a:xfrm>
          <a:prstGeom prst="rect">
            <a:avLst/>
          </a:prstGeom>
        </p:spPr>
        <p:txBody>
          <a:bodyPr lIns="131664" tIns="65832" rIns="131664" bIns="65832"/>
          <a:lstStyle/>
          <a:p>
            <a:pPr lvl="0"/>
            <a:fld id="{2CB44FEC-FDD8-43A4-B869-71F1B4EA881F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757755"/>
      </p:ext>
    </p:extLst>
  </p:cSld>
  <p:clrMapOvr>
    <a:masterClrMapping/>
  </p:clrMapOvr>
  <p:hf sldNum="0" hdr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07B8D-BF6F-4119-A274-08E9BD4E4A1C}" type="datetimeFigureOut">
              <a:rPr lang="en-US" smtClean="0"/>
              <a:t>7/10/2019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CE270-6554-40B6-88D7-71A6672E29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604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r10x 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91975" y="8042138"/>
            <a:ext cx="4267201" cy="7620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hidden">
          <a:xfrm>
            <a:off x="8276" y="1144"/>
            <a:ext cx="16257144" cy="9142857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11581209" y="8835800"/>
            <a:ext cx="2955528" cy="218864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r"/>
            <a:r>
              <a:rPr lang="en-US" sz="700" dirty="0">
                <a:solidFill>
                  <a:schemeClr val="bg2">
                    <a:lumMod val="90000"/>
                  </a:schemeClr>
                </a:solidFill>
              </a:rPr>
              <a:t>Copyright © 2012. Infor. All Rights Reserved. www.infor.com</a:t>
            </a:r>
          </a:p>
          <a:p>
            <a:pPr algn="r"/>
            <a:endParaRPr lang="en-US" sz="70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320681" y="3578044"/>
            <a:ext cx="9183295" cy="1828800"/>
          </a:xfrm>
        </p:spPr>
        <p:txBody>
          <a:bodyPr/>
          <a:lstStyle>
            <a:lvl1pPr algn="l">
              <a:defRPr>
                <a:solidFill>
                  <a:schemeClr val="bg2">
                    <a:lumMod val="25000"/>
                  </a:schemeClr>
                </a:solidFill>
                <a:latin typeface="+mj-lt"/>
              </a:defRPr>
            </a:lvl1pPr>
          </a:lstStyle>
          <a:p>
            <a:r>
              <a:rPr lang="en-US" dirty="0"/>
              <a:t>Click to edit title style</a:t>
            </a:r>
          </a:p>
        </p:txBody>
      </p:sp>
      <p:sp>
        <p:nvSpPr>
          <p:cNvPr id="11" name="Subtitle 2"/>
          <p:cNvSpPr>
            <a:spLocks noGrp="1"/>
          </p:cNvSpPr>
          <p:nvPr>
            <p:ph type="subTitle" idx="1"/>
          </p:nvPr>
        </p:nvSpPr>
        <p:spPr>
          <a:xfrm>
            <a:off x="5320681" y="5938111"/>
            <a:ext cx="9183295" cy="1114213"/>
          </a:xfrm>
        </p:spPr>
        <p:txBody>
          <a:bodyPr/>
          <a:lstStyle>
            <a:lvl1pPr marL="0" indent="0" algn="l">
              <a:buNone/>
              <a:defRPr sz="2800" baseline="0">
                <a:solidFill>
                  <a:schemeClr val="bg2">
                    <a:lumMod val="25000"/>
                  </a:schemeClr>
                </a:solidFill>
                <a:latin typeface="+mj-lt"/>
                <a:ea typeface="Tahoma" pitchFamily="34" charset="0"/>
                <a:cs typeface="Tahoma" pitchFamily="34" charset="0"/>
              </a:defRPr>
            </a:lvl1pPr>
            <a:lvl2pPr marL="7256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512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1769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025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281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3538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0794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051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0" name="Slide Number Placeholder 3"/>
          <p:cNvSpPr txBox="1">
            <a:spLocks/>
          </p:cNvSpPr>
          <p:nvPr userDrawn="1"/>
        </p:nvSpPr>
        <p:spPr>
          <a:xfrm>
            <a:off x="14503973" y="8557557"/>
            <a:ext cx="1753615" cy="568142"/>
          </a:xfrm>
          <a:prstGeom prst="rect">
            <a:avLst/>
          </a:prstGeom>
        </p:spPr>
        <p:txBody>
          <a:bodyPr lIns="91425" tIns="45713" rIns="91425" bIns="45713" anchor="ctr"/>
          <a:lstStyle>
            <a:defPPr>
              <a:defRPr lang="en-US"/>
            </a:defPPr>
            <a:lvl1pPr marL="0" algn="l" defTabSz="1451519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25759" algn="l" defTabSz="1451519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451519" algn="l" defTabSz="1451519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177278" algn="l" defTabSz="1451519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903037" algn="l" defTabSz="1451519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628796" algn="l" defTabSz="1451519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354556" algn="l" defTabSz="1451519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5080315" algn="l" defTabSz="1451519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806074" algn="l" defTabSz="1451519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6E7781AA-5C7B-4A6F-8438-A17DCECA115B}" type="slidenum">
              <a:rPr lang="en-US" sz="1600" smtClean="0">
                <a:solidFill>
                  <a:schemeClr val="bg2">
                    <a:lumMod val="75000"/>
                  </a:schemeClr>
                </a:solidFill>
              </a:rPr>
              <a:pPr algn="ctr"/>
              <a:t>‹#›</a:t>
            </a:fld>
            <a:endParaRPr lang="en-US" sz="1600" dirty="0">
              <a:solidFill>
                <a:schemeClr val="bg2">
                  <a:lumMod val="75000"/>
                </a:schemeClr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3991" y="625460"/>
            <a:ext cx="1685714" cy="1428572"/>
          </a:xfrm>
          <a:prstGeom prst="rect">
            <a:avLst/>
          </a:prstGeom>
          <a:ln w="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26728969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r10x Section 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91975" y="8042138"/>
            <a:ext cx="4267201" cy="7620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hidden">
          <a:xfrm>
            <a:off x="8276" y="1144"/>
            <a:ext cx="16257144" cy="9142857"/>
          </a:xfrm>
          <a:prstGeom prst="rect">
            <a:avLst/>
          </a:prstGeom>
        </p:spPr>
      </p:pic>
      <p:sp>
        <p:nvSpPr>
          <p:cNvPr id="10" name="TextBox 9"/>
          <p:cNvSpPr txBox="1"/>
          <p:nvPr userDrawn="1"/>
        </p:nvSpPr>
        <p:spPr>
          <a:xfrm>
            <a:off x="11581209" y="8835800"/>
            <a:ext cx="2955528" cy="218864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r"/>
            <a:r>
              <a:rPr lang="en-US" sz="700" dirty="0">
                <a:solidFill>
                  <a:schemeClr val="bg2">
                    <a:lumMod val="90000"/>
                  </a:schemeClr>
                </a:solidFill>
              </a:rPr>
              <a:t>Copyright © 2012. Infor. All Rights Reserved. www.infor.com</a:t>
            </a:r>
          </a:p>
          <a:p>
            <a:pPr algn="r"/>
            <a:endParaRPr lang="en-US" sz="70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1"/>
          </p:nvPr>
        </p:nvSpPr>
        <p:spPr>
          <a:xfrm>
            <a:off x="0" y="1"/>
            <a:ext cx="16257588" cy="3661260"/>
          </a:xfrm>
        </p:spPr>
        <p:txBody>
          <a:bodyPr/>
          <a:lstStyle>
            <a:lvl1pPr marL="0" indent="0">
              <a:buFontTx/>
              <a:buNone/>
              <a:defRPr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16" name="Title 1"/>
          <p:cNvSpPr>
            <a:spLocks noGrp="1"/>
          </p:cNvSpPr>
          <p:nvPr>
            <p:ph type="title" hasCustomPrompt="1"/>
          </p:nvPr>
        </p:nvSpPr>
        <p:spPr>
          <a:xfrm>
            <a:off x="2055812" y="3692055"/>
            <a:ext cx="12448162" cy="1828800"/>
          </a:xfrm>
        </p:spPr>
        <p:txBody>
          <a:bodyPr/>
          <a:lstStyle>
            <a:lvl1pPr algn="l">
              <a:defRPr>
                <a:solidFill>
                  <a:schemeClr val="bg2">
                    <a:lumMod val="25000"/>
                  </a:schemeClr>
                </a:solidFill>
                <a:latin typeface="+mj-lt"/>
              </a:defRPr>
            </a:lvl1pPr>
          </a:lstStyle>
          <a:p>
            <a:r>
              <a:rPr lang="en-US" dirty="0"/>
              <a:t>Click to edit title style</a:t>
            </a:r>
          </a:p>
        </p:txBody>
      </p:sp>
      <p:sp>
        <p:nvSpPr>
          <p:cNvPr id="17" name="Subtitle 2"/>
          <p:cNvSpPr>
            <a:spLocks noGrp="1"/>
          </p:cNvSpPr>
          <p:nvPr>
            <p:ph type="subTitle" idx="1"/>
          </p:nvPr>
        </p:nvSpPr>
        <p:spPr>
          <a:xfrm>
            <a:off x="2031840" y="5857335"/>
            <a:ext cx="12472136" cy="1219200"/>
          </a:xfrm>
        </p:spPr>
        <p:txBody>
          <a:bodyPr/>
          <a:lstStyle>
            <a:lvl1pPr marL="0" indent="0" algn="l">
              <a:buNone/>
              <a:defRPr sz="3200">
                <a:solidFill>
                  <a:schemeClr val="bg2">
                    <a:lumMod val="25000"/>
                  </a:schemeClr>
                </a:solidFill>
                <a:latin typeface="+mj-lt"/>
                <a:ea typeface="Tahoma" pitchFamily="34" charset="0"/>
                <a:cs typeface="Tahoma" pitchFamily="34" charset="0"/>
              </a:defRPr>
            </a:lvl1pPr>
            <a:lvl2pPr marL="7256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512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1769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025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281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3538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0794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051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2" name="Slide Number Placeholder 3"/>
          <p:cNvSpPr txBox="1">
            <a:spLocks/>
          </p:cNvSpPr>
          <p:nvPr userDrawn="1"/>
        </p:nvSpPr>
        <p:spPr>
          <a:xfrm>
            <a:off x="14503973" y="8557557"/>
            <a:ext cx="1753615" cy="568142"/>
          </a:xfrm>
          <a:prstGeom prst="rect">
            <a:avLst/>
          </a:prstGeom>
        </p:spPr>
        <p:txBody>
          <a:bodyPr lIns="91425" tIns="45713" rIns="91425" bIns="45713" anchor="ctr"/>
          <a:lstStyle>
            <a:defPPr>
              <a:defRPr lang="en-US"/>
            </a:defPPr>
            <a:lvl1pPr marL="0" algn="l" defTabSz="1451519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25759" algn="l" defTabSz="1451519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451519" algn="l" defTabSz="1451519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177278" algn="l" defTabSz="1451519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903037" algn="l" defTabSz="1451519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628796" algn="l" defTabSz="1451519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354556" algn="l" defTabSz="1451519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5080315" algn="l" defTabSz="1451519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806074" algn="l" defTabSz="1451519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6E7781AA-5C7B-4A6F-8438-A17DCECA115B}" type="slidenum">
              <a:rPr lang="en-US" sz="1600" smtClean="0">
                <a:solidFill>
                  <a:schemeClr val="bg2">
                    <a:lumMod val="75000"/>
                  </a:schemeClr>
                </a:solidFill>
              </a:rPr>
              <a:pPr algn="ctr"/>
              <a:t>‹#›</a:t>
            </a:fld>
            <a:endParaRPr lang="en-US" sz="16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71195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r10x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2056623" y="489084"/>
            <a:ext cx="12447351" cy="1828800"/>
          </a:xfrm>
        </p:spPr>
        <p:txBody>
          <a:bodyPr/>
          <a:lstStyle>
            <a:lvl1pPr algn="l">
              <a:defRPr>
                <a:solidFill>
                  <a:schemeClr val="bg2">
                    <a:lumMod val="25000"/>
                  </a:schemeClr>
                </a:solidFill>
                <a:latin typeface="+mj-lt"/>
              </a:defRPr>
            </a:lvl1pPr>
          </a:lstStyle>
          <a:p>
            <a:r>
              <a:rPr lang="en-US" dirty="0"/>
              <a:t>Click to edit title style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sz="quarter" idx="10" hasCustomPrompt="1"/>
          </p:nvPr>
        </p:nvSpPr>
        <p:spPr>
          <a:xfrm>
            <a:off x="2055812" y="2446941"/>
            <a:ext cx="12448163" cy="5768020"/>
          </a:xfrm>
        </p:spPr>
        <p:txBody>
          <a:bodyPr/>
          <a:lstStyle>
            <a:lvl1pPr>
              <a:lnSpc>
                <a:spcPct val="85000"/>
              </a:lnSpc>
              <a:defRPr sz="3000">
                <a:solidFill>
                  <a:schemeClr val="bg2">
                    <a:lumMod val="25000"/>
                  </a:schemeClr>
                </a:solidFill>
                <a:latin typeface="+mn-lt"/>
              </a:defRPr>
            </a:lvl1pPr>
            <a:lvl2pPr>
              <a:lnSpc>
                <a:spcPct val="85000"/>
              </a:lnSpc>
              <a:defRPr sz="2700">
                <a:solidFill>
                  <a:schemeClr val="bg2">
                    <a:lumMod val="25000"/>
                  </a:schemeClr>
                </a:solidFill>
                <a:latin typeface="+mn-lt"/>
              </a:defRPr>
            </a:lvl2pPr>
            <a:lvl3pPr>
              <a:lnSpc>
                <a:spcPct val="85000"/>
              </a:lnSpc>
              <a:defRPr sz="2100">
                <a:solidFill>
                  <a:schemeClr val="bg2">
                    <a:lumMod val="25000"/>
                  </a:schemeClr>
                </a:solidFill>
                <a:latin typeface="+mn-lt"/>
              </a:defRPr>
            </a:lvl3pPr>
            <a:lvl4pPr>
              <a:lnSpc>
                <a:spcPct val="85000"/>
              </a:lnSpc>
              <a:defRPr sz="1800">
                <a:solidFill>
                  <a:schemeClr val="bg2">
                    <a:lumMod val="25000"/>
                  </a:schemeClr>
                </a:solidFill>
                <a:latin typeface="+mn-lt"/>
              </a:defRPr>
            </a:lvl4pPr>
            <a:lvl5pPr>
              <a:lnSpc>
                <a:spcPct val="85000"/>
              </a:lnSpc>
              <a:defRPr sz="1600">
                <a:solidFill>
                  <a:schemeClr val="bg2">
                    <a:lumMod val="25000"/>
                  </a:schemeClr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Click to edit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883084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r10x 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0" hasCustomPrompt="1"/>
          </p:nvPr>
        </p:nvSpPr>
        <p:spPr>
          <a:xfrm>
            <a:off x="2055812" y="2446941"/>
            <a:ext cx="5943599" cy="5768020"/>
          </a:xfrm>
        </p:spPr>
        <p:txBody>
          <a:bodyPr/>
          <a:lstStyle>
            <a:lvl1pPr>
              <a:lnSpc>
                <a:spcPct val="85000"/>
              </a:lnSpc>
              <a:defRPr sz="3000">
                <a:solidFill>
                  <a:schemeClr val="bg2">
                    <a:lumMod val="25000"/>
                  </a:schemeClr>
                </a:solidFill>
                <a:latin typeface="+mn-lt"/>
              </a:defRPr>
            </a:lvl1pPr>
            <a:lvl2pPr>
              <a:lnSpc>
                <a:spcPct val="85000"/>
              </a:lnSpc>
              <a:defRPr sz="2700">
                <a:solidFill>
                  <a:schemeClr val="bg2">
                    <a:lumMod val="25000"/>
                  </a:schemeClr>
                </a:solidFill>
                <a:latin typeface="+mn-lt"/>
              </a:defRPr>
            </a:lvl2pPr>
            <a:lvl3pPr>
              <a:lnSpc>
                <a:spcPct val="85000"/>
              </a:lnSpc>
              <a:defRPr sz="2100">
                <a:solidFill>
                  <a:schemeClr val="bg2">
                    <a:lumMod val="25000"/>
                  </a:schemeClr>
                </a:solidFill>
                <a:latin typeface="+mn-lt"/>
              </a:defRPr>
            </a:lvl3pPr>
            <a:lvl4pPr>
              <a:lnSpc>
                <a:spcPct val="85000"/>
              </a:lnSpc>
              <a:defRPr sz="1800">
                <a:solidFill>
                  <a:schemeClr val="bg2">
                    <a:lumMod val="25000"/>
                  </a:schemeClr>
                </a:solidFill>
                <a:latin typeface="+mn-lt"/>
              </a:defRPr>
            </a:lvl4pPr>
            <a:lvl5pPr>
              <a:lnSpc>
                <a:spcPct val="85000"/>
              </a:lnSpc>
              <a:defRPr sz="1600">
                <a:solidFill>
                  <a:schemeClr val="bg2">
                    <a:lumMod val="25000"/>
                  </a:schemeClr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Click to edit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2055812" y="489084"/>
            <a:ext cx="12448162" cy="1828800"/>
          </a:xfrm>
        </p:spPr>
        <p:txBody>
          <a:bodyPr/>
          <a:lstStyle>
            <a:lvl1pPr algn="l">
              <a:defRPr>
                <a:solidFill>
                  <a:schemeClr val="bg2">
                    <a:lumMod val="25000"/>
                  </a:schemeClr>
                </a:solidFill>
                <a:latin typeface="+mj-lt"/>
              </a:defRPr>
            </a:lvl1pPr>
          </a:lstStyle>
          <a:p>
            <a:r>
              <a:rPr lang="en-US" dirty="0"/>
              <a:t>Click to edit title style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sz="quarter" idx="12" hasCustomPrompt="1"/>
          </p:nvPr>
        </p:nvSpPr>
        <p:spPr>
          <a:xfrm>
            <a:off x="8560374" y="2446941"/>
            <a:ext cx="5943599" cy="5768020"/>
          </a:xfrm>
        </p:spPr>
        <p:txBody>
          <a:bodyPr/>
          <a:lstStyle>
            <a:lvl1pPr>
              <a:lnSpc>
                <a:spcPct val="85000"/>
              </a:lnSpc>
              <a:defRPr sz="3000">
                <a:solidFill>
                  <a:schemeClr val="bg2">
                    <a:lumMod val="25000"/>
                  </a:schemeClr>
                </a:solidFill>
                <a:latin typeface="+mn-lt"/>
              </a:defRPr>
            </a:lvl1pPr>
            <a:lvl2pPr>
              <a:lnSpc>
                <a:spcPct val="85000"/>
              </a:lnSpc>
              <a:defRPr sz="2700">
                <a:solidFill>
                  <a:schemeClr val="bg2">
                    <a:lumMod val="25000"/>
                  </a:schemeClr>
                </a:solidFill>
                <a:latin typeface="+mn-lt"/>
              </a:defRPr>
            </a:lvl2pPr>
            <a:lvl3pPr>
              <a:lnSpc>
                <a:spcPct val="85000"/>
              </a:lnSpc>
              <a:defRPr sz="2100" strike="noStrike">
                <a:solidFill>
                  <a:schemeClr val="bg2">
                    <a:lumMod val="25000"/>
                  </a:schemeClr>
                </a:solidFill>
                <a:latin typeface="+mn-lt"/>
              </a:defRPr>
            </a:lvl3pPr>
            <a:lvl4pPr>
              <a:lnSpc>
                <a:spcPct val="85000"/>
              </a:lnSpc>
              <a:defRPr sz="1800">
                <a:solidFill>
                  <a:schemeClr val="bg2">
                    <a:lumMod val="25000"/>
                  </a:schemeClr>
                </a:solidFill>
                <a:latin typeface="+mn-lt"/>
              </a:defRPr>
            </a:lvl4pPr>
            <a:lvl5pPr>
              <a:lnSpc>
                <a:spcPct val="85000"/>
              </a:lnSpc>
              <a:defRPr sz="1600">
                <a:solidFill>
                  <a:schemeClr val="bg2">
                    <a:lumMod val="25000"/>
                  </a:schemeClr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Click to edit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951009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r10x 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0" hasCustomPrompt="1"/>
          </p:nvPr>
        </p:nvSpPr>
        <p:spPr>
          <a:xfrm>
            <a:off x="2055812" y="2446941"/>
            <a:ext cx="3986784" cy="5768020"/>
          </a:xfrm>
        </p:spPr>
        <p:txBody>
          <a:bodyPr/>
          <a:lstStyle>
            <a:lvl1pPr>
              <a:lnSpc>
                <a:spcPct val="85000"/>
              </a:lnSpc>
              <a:defRPr sz="3000">
                <a:solidFill>
                  <a:schemeClr val="bg2">
                    <a:lumMod val="25000"/>
                  </a:schemeClr>
                </a:solidFill>
                <a:latin typeface="+mn-lt"/>
              </a:defRPr>
            </a:lvl1pPr>
            <a:lvl2pPr>
              <a:lnSpc>
                <a:spcPct val="85000"/>
              </a:lnSpc>
              <a:defRPr sz="2700">
                <a:solidFill>
                  <a:schemeClr val="bg2">
                    <a:lumMod val="25000"/>
                  </a:schemeClr>
                </a:solidFill>
                <a:latin typeface="+mn-lt"/>
              </a:defRPr>
            </a:lvl2pPr>
            <a:lvl3pPr>
              <a:lnSpc>
                <a:spcPct val="85000"/>
              </a:lnSpc>
              <a:defRPr sz="2100">
                <a:solidFill>
                  <a:schemeClr val="bg2">
                    <a:lumMod val="25000"/>
                  </a:schemeClr>
                </a:solidFill>
                <a:latin typeface="+mn-lt"/>
              </a:defRPr>
            </a:lvl3pPr>
            <a:lvl4pPr>
              <a:lnSpc>
                <a:spcPct val="85000"/>
              </a:lnSpc>
              <a:defRPr sz="1800">
                <a:solidFill>
                  <a:schemeClr val="bg2">
                    <a:lumMod val="25000"/>
                  </a:schemeClr>
                </a:solidFill>
                <a:latin typeface="+mn-lt"/>
              </a:defRPr>
            </a:lvl4pPr>
            <a:lvl5pPr>
              <a:lnSpc>
                <a:spcPct val="85000"/>
              </a:lnSpc>
              <a:defRPr sz="1600">
                <a:solidFill>
                  <a:schemeClr val="bg2">
                    <a:lumMod val="25000"/>
                  </a:schemeClr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Click to edit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2055812" y="489084"/>
            <a:ext cx="12448162" cy="1828800"/>
          </a:xfrm>
        </p:spPr>
        <p:txBody>
          <a:bodyPr/>
          <a:lstStyle>
            <a:lvl1pPr algn="l">
              <a:defRPr>
                <a:solidFill>
                  <a:schemeClr val="bg2">
                    <a:lumMod val="25000"/>
                  </a:schemeClr>
                </a:solidFill>
                <a:latin typeface="+mj-lt"/>
              </a:defRPr>
            </a:lvl1pPr>
          </a:lstStyle>
          <a:p>
            <a:r>
              <a:rPr lang="en-US" dirty="0"/>
              <a:t>Click to edit title style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sz="quarter" idx="12" hasCustomPrompt="1"/>
          </p:nvPr>
        </p:nvSpPr>
        <p:spPr>
          <a:xfrm>
            <a:off x="6286501" y="2446941"/>
            <a:ext cx="3986784" cy="5768020"/>
          </a:xfrm>
        </p:spPr>
        <p:txBody>
          <a:bodyPr/>
          <a:lstStyle>
            <a:lvl1pPr>
              <a:lnSpc>
                <a:spcPct val="85000"/>
              </a:lnSpc>
              <a:defRPr sz="3000">
                <a:solidFill>
                  <a:schemeClr val="bg2">
                    <a:lumMod val="25000"/>
                  </a:schemeClr>
                </a:solidFill>
                <a:latin typeface="+mn-lt"/>
              </a:defRPr>
            </a:lvl1pPr>
            <a:lvl2pPr>
              <a:lnSpc>
                <a:spcPct val="85000"/>
              </a:lnSpc>
              <a:defRPr sz="2700">
                <a:solidFill>
                  <a:schemeClr val="bg2">
                    <a:lumMod val="25000"/>
                  </a:schemeClr>
                </a:solidFill>
                <a:latin typeface="+mn-lt"/>
              </a:defRPr>
            </a:lvl2pPr>
            <a:lvl3pPr>
              <a:lnSpc>
                <a:spcPct val="85000"/>
              </a:lnSpc>
              <a:defRPr sz="2100" strike="noStrike">
                <a:solidFill>
                  <a:schemeClr val="bg2">
                    <a:lumMod val="25000"/>
                  </a:schemeClr>
                </a:solidFill>
                <a:latin typeface="+mn-lt"/>
              </a:defRPr>
            </a:lvl3pPr>
            <a:lvl4pPr>
              <a:lnSpc>
                <a:spcPct val="85000"/>
              </a:lnSpc>
              <a:defRPr sz="1800">
                <a:solidFill>
                  <a:schemeClr val="bg2">
                    <a:lumMod val="25000"/>
                  </a:schemeClr>
                </a:solidFill>
                <a:latin typeface="+mn-lt"/>
              </a:defRPr>
            </a:lvl4pPr>
            <a:lvl5pPr>
              <a:lnSpc>
                <a:spcPct val="85000"/>
              </a:lnSpc>
              <a:defRPr sz="1600">
                <a:solidFill>
                  <a:schemeClr val="bg2">
                    <a:lumMod val="25000"/>
                  </a:schemeClr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Click to edit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sz="quarter" idx="13" hasCustomPrompt="1"/>
          </p:nvPr>
        </p:nvSpPr>
        <p:spPr>
          <a:xfrm>
            <a:off x="10517190" y="2446941"/>
            <a:ext cx="3986784" cy="5768020"/>
          </a:xfrm>
        </p:spPr>
        <p:txBody>
          <a:bodyPr/>
          <a:lstStyle>
            <a:lvl1pPr>
              <a:lnSpc>
                <a:spcPct val="85000"/>
              </a:lnSpc>
              <a:defRPr sz="3000">
                <a:solidFill>
                  <a:schemeClr val="bg2">
                    <a:lumMod val="25000"/>
                  </a:schemeClr>
                </a:solidFill>
                <a:latin typeface="+mn-lt"/>
              </a:defRPr>
            </a:lvl1pPr>
            <a:lvl2pPr>
              <a:lnSpc>
                <a:spcPct val="85000"/>
              </a:lnSpc>
              <a:defRPr sz="2700">
                <a:solidFill>
                  <a:schemeClr val="bg2">
                    <a:lumMod val="25000"/>
                  </a:schemeClr>
                </a:solidFill>
                <a:latin typeface="+mn-lt"/>
              </a:defRPr>
            </a:lvl2pPr>
            <a:lvl3pPr>
              <a:lnSpc>
                <a:spcPct val="85000"/>
              </a:lnSpc>
              <a:defRPr sz="2100" strike="noStrike">
                <a:solidFill>
                  <a:schemeClr val="bg2">
                    <a:lumMod val="25000"/>
                  </a:schemeClr>
                </a:solidFill>
                <a:latin typeface="+mn-lt"/>
              </a:defRPr>
            </a:lvl3pPr>
            <a:lvl4pPr>
              <a:lnSpc>
                <a:spcPct val="85000"/>
              </a:lnSpc>
              <a:defRPr sz="1800">
                <a:solidFill>
                  <a:schemeClr val="bg2">
                    <a:lumMod val="25000"/>
                  </a:schemeClr>
                </a:solidFill>
                <a:latin typeface="+mn-lt"/>
              </a:defRPr>
            </a:lvl4pPr>
            <a:lvl5pPr>
              <a:lnSpc>
                <a:spcPct val="85000"/>
              </a:lnSpc>
              <a:defRPr sz="1600">
                <a:solidFill>
                  <a:schemeClr val="bg2">
                    <a:lumMod val="25000"/>
                  </a:schemeClr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Click to edit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6180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r10x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2062698" y="2446940"/>
            <a:ext cx="5950635" cy="606425"/>
          </a:xfrm>
        </p:spPr>
        <p:txBody>
          <a:bodyPr/>
          <a:lstStyle>
            <a:lvl1pPr marL="0" indent="0">
              <a:buNone/>
              <a:defRPr sz="3200">
                <a:solidFill>
                  <a:schemeClr val="bg2">
                    <a:lumMod val="25000"/>
                  </a:schemeClr>
                </a:solidFill>
                <a:latin typeface="+mj-lt"/>
              </a:defRPr>
            </a:lvl1pPr>
            <a:lvl2pPr marL="455536" indent="0">
              <a:buNone/>
              <a:defRPr/>
            </a:lvl2pPr>
            <a:lvl3pPr marL="1015831" indent="0">
              <a:buNone/>
              <a:defRPr/>
            </a:lvl3pPr>
            <a:lvl4pPr marL="1472957" indent="0">
              <a:buNone/>
              <a:defRPr/>
            </a:lvl4pPr>
            <a:lvl5pPr marL="1944367" indent="0">
              <a:buNone/>
              <a:defRPr/>
            </a:lvl5pPr>
          </a:lstStyle>
          <a:p>
            <a:pPr lvl="0"/>
            <a:r>
              <a:rPr lang="en-US" dirty="0"/>
              <a:t>Click to edit text styles</a:t>
            </a:r>
          </a:p>
        </p:txBody>
      </p:sp>
      <p:sp>
        <p:nvSpPr>
          <p:cNvPr id="11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8560374" y="2446940"/>
            <a:ext cx="5943599" cy="606425"/>
          </a:xfrm>
        </p:spPr>
        <p:txBody>
          <a:bodyPr/>
          <a:lstStyle>
            <a:lvl1pPr marL="0" indent="0">
              <a:buNone/>
              <a:defRPr sz="3200">
                <a:solidFill>
                  <a:schemeClr val="bg2">
                    <a:lumMod val="25000"/>
                  </a:schemeClr>
                </a:solidFill>
                <a:latin typeface="+mj-lt"/>
              </a:defRPr>
            </a:lvl1pPr>
            <a:lvl2pPr marL="455536" indent="0">
              <a:buNone/>
              <a:defRPr/>
            </a:lvl2pPr>
            <a:lvl3pPr marL="1015831" indent="0">
              <a:buNone/>
              <a:defRPr/>
            </a:lvl3pPr>
            <a:lvl4pPr marL="1472957" indent="0">
              <a:buNone/>
              <a:defRPr/>
            </a:lvl4pPr>
            <a:lvl5pPr marL="1944367" indent="0">
              <a:buNone/>
              <a:defRPr/>
            </a:lvl5pPr>
          </a:lstStyle>
          <a:p>
            <a:pPr lvl="0"/>
            <a:r>
              <a:rPr lang="en-US" dirty="0"/>
              <a:t>Click to edit text styles</a:t>
            </a:r>
          </a:p>
        </p:txBody>
      </p: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2055812" y="489084"/>
            <a:ext cx="12448162" cy="1828800"/>
          </a:xfrm>
        </p:spPr>
        <p:txBody>
          <a:bodyPr/>
          <a:lstStyle>
            <a:lvl1pPr algn="l">
              <a:defRPr>
                <a:solidFill>
                  <a:schemeClr val="bg2">
                    <a:lumMod val="25000"/>
                  </a:schemeClr>
                </a:solidFill>
                <a:latin typeface="+mj-lt"/>
              </a:defRPr>
            </a:lvl1pPr>
          </a:lstStyle>
          <a:p>
            <a:r>
              <a:rPr lang="en-US" dirty="0"/>
              <a:t>Click to edit title style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quarter" idx="10" hasCustomPrompt="1"/>
          </p:nvPr>
        </p:nvSpPr>
        <p:spPr>
          <a:xfrm>
            <a:off x="2055812" y="3129996"/>
            <a:ext cx="5943599" cy="5084965"/>
          </a:xfrm>
        </p:spPr>
        <p:txBody>
          <a:bodyPr/>
          <a:lstStyle>
            <a:lvl1pPr>
              <a:lnSpc>
                <a:spcPct val="85000"/>
              </a:lnSpc>
              <a:defRPr sz="3000">
                <a:solidFill>
                  <a:schemeClr val="bg2">
                    <a:lumMod val="25000"/>
                  </a:schemeClr>
                </a:solidFill>
                <a:latin typeface="+mn-lt"/>
              </a:defRPr>
            </a:lvl1pPr>
            <a:lvl2pPr>
              <a:lnSpc>
                <a:spcPct val="85000"/>
              </a:lnSpc>
              <a:defRPr sz="2700">
                <a:solidFill>
                  <a:schemeClr val="bg2">
                    <a:lumMod val="25000"/>
                  </a:schemeClr>
                </a:solidFill>
                <a:latin typeface="+mn-lt"/>
              </a:defRPr>
            </a:lvl2pPr>
            <a:lvl3pPr>
              <a:lnSpc>
                <a:spcPct val="85000"/>
              </a:lnSpc>
              <a:defRPr sz="2100">
                <a:solidFill>
                  <a:schemeClr val="bg2">
                    <a:lumMod val="25000"/>
                  </a:schemeClr>
                </a:solidFill>
                <a:latin typeface="+mn-lt"/>
              </a:defRPr>
            </a:lvl3pPr>
            <a:lvl4pPr>
              <a:lnSpc>
                <a:spcPct val="85000"/>
              </a:lnSpc>
              <a:defRPr sz="1800">
                <a:solidFill>
                  <a:schemeClr val="bg2">
                    <a:lumMod val="25000"/>
                  </a:schemeClr>
                </a:solidFill>
                <a:latin typeface="+mn-lt"/>
              </a:defRPr>
            </a:lvl4pPr>
            <a:lvl5pPr>
              <a:lnSpc>
                <a:spcPct val="85000"/>
              </a:lnSpc>
              <a:defRPr sz="1600">
                <a:solidFill>
                  <a:schemeClr val="bg2">
                    <a:lumMod val="25000"/>
                  </a:schemeClr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Click to edit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sz="quarter" idx="14" hasCustomPrompt="1"/>
          </p:nvPr>
        </p:nvSpPr>
        <p:spPr>
          <a:xfrm>
            <a:off x="8560374" y="3129996"/>
            <a:ext cx="5943599" cy="5084965"/>
          </a:xfrm>
        </p:spPr>
        <p:txBody>
          <a:bodyPr/>
          <a:lstStyle>
            <a:lvl1pPr>
              <a:lnSpc>
                <a:spcPct val="85000"/>
              </a:lnSpc>
              <a:defRPr sz="3000">
                <a:solidFill>
                  <a:schemeClr val="bg2">
                    <a:lumMod val="25000"/>
                  </a:schemeClr>
                </a:solidFill>
                <a:latin typeface="+mn-lt"/>
              </a:defRPr>
            </a:lvl1pPr>
            <a:lvl2pPr>
              <a:lnSpc>
                <a:spcPct val="85000"/>
              </a:lnSpc>
              <a:defRPr sz="2700">
                <a:solidFill>
                  <a:schemeClr val="bg2">
                    <a:lumMod val="25000"/>
                  </a:schemeClr>
                </a:solidFill>
                <a:latin typeface="+mn-lt"/>
              </a:defRPr>
            </a:lvl2pPr>
            <a:lvl3pPr>
              <a:lnSpc>
                <a:spcPct val="85000"/>
              </a:lnSpc>
              <a:defRPr sz="2100" strike="noStrike">
                <a:solidFill>
                  <a:schemeClr val="bg2">
                    <a:lumMod val="25000"/>
                  </a:schemeClr>
                </a:solidFill>
                <a:latin typeface="+mn-lt"/>
              </a:defRPr>
            </a:lvl3pPr>
            <a:lvl4pPr>
              <a:lnSpc>
                <a:spcPct val="85000"/>
              </a:lnSpc>
              <a:defRPr sz="1800">
                <a:solidFill>
                  <a:schemeClr val="bg2">
                    <a:lumMod val="25000"/>
                  </a:schemeClr>
                </a:solidFill>
                <a:latin typeface="+mn-lt"/>
              </a:defRPr>
            </a:lvl4pPr>
            <a:lvl5pPr>
              <a:lnSpc>
                <a:spcPct val="85000"/>
              </a:lnSpc>
              <a:defRPr sz="1600">
                <a:solidFill>
                  <a:schemeClr val="bg2">
                    <a:lumMod val="25000"/>
                  </a:schemeClr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Click to edit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012899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r10x Three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0" hasCustomPrompt="1"/>
          </p:nvPr>
        </p:nvSpPr>
        <p:spPr>
          <a:xfrm>
            <a:off x="2055812" y="3129996"/>
            <a:ext cx="3986784" cy="5084964"/>
          </a:xfrm>
        </p:spPr>
        <p:txBody>
          <a:bodyPr/>
          <a:lstStyle>
            <a:lvl1pPr>
              <a:lnSpc>
                <a:spcPct val="85000"/>
              </a:lnSpc>
              <a:defRPr sz="3000">
                <a:solidFill>
                  <a:schemeClr val="bg2">
                    <a:lumMod val="25000"/>
                  </a:schemeClr>
                </a:solidFill>
                <a:latin typeface="+mn-lt"/>
              </a:defRPr>
            </a:lvl1pPr>
            <a:lvl2pPr>
              <a:lnSpc>
                <a:spcPct val="85000"/>
              </a:lnSpc>
              <a:defRPr sz="2700">
                <a:solidFill>
                  <a:schemeClr val="bg2">
                    <a:lumMod val="25000"/>
                  </a:schemeClr>
                </a:solidFill>
                <a:latin typeface="+mn-lt"/>
              </a:defRPr>
            </a:lvl2pPr>
            <a:lvl3pPr>
              <a:lnSpc>
                <a:spcPct val="85000"/>
              </a:lnSpc>
              <a:defRPr sz="2100">
                <a:solidFill>
                  <a:schemeClr val="bg2">
                    <a:lumMod val="25000"/>
                  </a:schemeClr>
                </a:solidFill>
                <a:latin typeface="+mn-lt"/>
              </a:defRPr>
            </a:lvl3pPr>
            <a:lvl4pPr>
              <a:lnSpc>
                <a:spcPct val="85000"/>
              </a:lnSpc>
              <a:defRPr sz="1800">
                <a:solidFill>
                  <a:schemeClr val="bg2">
                    <a:lumMod val="25000"/>
                  </a:schemeClr>
                </a:solidFill>
                <a:latin typeface="+mn-lt"/>
              </a:defRPr>
            </a:lvl4pPr>
            <a:lvl5pPr>
              <a:lnSpc>
                <a:spcPct val="85000"/>
              </a:lnSpc>
              <a:defRPr sz="1600">
                <a:solidFill>
                  <a:schemeClr val="bg2">
                    <a:lumMod val="25000"/>
                  </a:schemeClr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Click to edit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2055812" y="489084"/>
            <a:ext cx="12448162" cy="1828800"/>
          </a:xfrm>
        </p:spPr>
        <p:txBody>
          <a:bodyPr/>
          <a:lstStyle>
            <a:lvl1pPr algn="l">
              <a:defRPr>
                <a:solidFill>
                  <a:schemeClr val="bg2">
                    <a:lumMod val="25000"/>
                  </a:schemeClr>
                </a:solidFill>
                <a:latin typeface="+mj-lt"/>
              </a:defRPr>
            </a:lvl1pPr>
          </a:lstStyle>
          <a:p>
            <a:r>
              <a:rPr lang="en-US" dirty="0"/>
              <a:t>Click to edit title style</a:t>
            </a:r>
          </a:p>
        </p:txBody>
      </p:sp>
      <p:pic>
        <p:nvPicPr>
          <p:cNvPr id="14" name="Picture 2" descr="\\psf\Home\Desktop\Infor_TMLogo_RGB_080512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084" y="1536201"/>
            <a:ext cx="721955" cy="6587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ontent Placeholder 2"/>
          <p:cNvSpPr>
            <a:spLocks noGrp="1"/>
          </p:cNvSpPr>
          <p:nvPr>
            <p:ph sz="quarter" idx="12" hasCustomPrompt="1"/>
          </p:nvPr>
        </p:nvSpPr>
        <p:spPr>
          <a:xfrm>
            <a:off x="6286501" y="3129996"/>
            <a:ext cx="3986784" cy="5084964"/>
          </a:xfrm>
        </p:spPr>
        <p:txBody>
          <a:bodyPr/>
          <a:lstStyle>
            <a:lvl1pPr>
              <a:lnSpc>
                <a:spcPct val="85000"/>
              </a:lnSpc>
              <a:defRPr sz="3000">
                <a:solidFill>
                  <a:schemeClr val="bg2">
                    <a:lumMod val="25000"/>
                  </a:schemeClr>
                </a:solidFill>
                <a:latin typeface="+mn-lt"/>
              </a:defRPr>
            </a:lvl1pPr>
            <a:lvl2pPr>
              <a:lnSpc>
                <a:spcPct val="85000"/>
              </a:lnSpc>
              <a:defRPr sz="2700">
                <a:solidFill>
                  <a:schemeClr val="bg2">
                    <a:lumMod val="25000"/>
                  </a:schemeClr>
                </a:solidFill>
                <a:latin typeface="+mn-lt"/>
              </a:defRPr>
            </a:lvl2pPr>
            <a:lvl3pPr>
              <a:lnSpc>
                <a:spcPct val="85000"/>
              </a:lnSpc>
              <a:defRPr sz="2100" strike="noStrike">
                <a:solidFill>
                  <a:schemeClr val="bg2">
                    <a:lumMod val="25000"/>
                  </a:schemeClr>
                </a:solidFill>
                <a:latin typeface="+mn-lt"/>
              </a:defRPr>
            </a:lvl3pPr>
            <a:lvl4pPr>
              <a:lnSpc>
                <a:spcPct val="85000"/>
              </a:lnSpc>
              <a:defRPr sz="1800">
                <a:solidFill>
                  <a:schemeClr val="bg2">
                    <a:lumMod val="25000"/>
                  </a:schemeClr>
                </a:solidFill>
                <a:latin typeface="+mn-lt"/>
              </a:defRPr>
            </a:lvl4pPr>
            <a:lvl5pPr>
              <a:lnSpc>
                <a:spcPct val="85000"/>
              </a:lnSpc>
              <a:defRPr sz="1600">
                <a:solidFill>
                  <a:schemeClr val="bg2">
                    <a:lumMod val="25000"/>
                  </a:schemeClr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Click to edit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sz="quarter" idx="13" hasCustomPrompt="1"/>
          </p:nvPr>
        </p:nvSpPr>
        <p:spPr>
          <a:xfrm>
            <a:off x="10517190" y="3129996"/>
            <a:ext cx="3986784" cy="5084964"/>
          </a:xfrm>
        </p:spPr>
        <p:txBody>
          <a:bodyPr/>
          <a:lstStyle>
            <a:lvl1pPr>
              <a:lnSpc>
                <a:spcPct val="85000"/>
              </a:lnSpc>
              <a:defRPr sz="3000">
                <a:solidFill>
                  <a:schemeClr val="bg2">
                    <a:lumMod val="25000"/>
                  </a:schemeClr>
                </a:solidFill>
                <a:latin typeface="+mn-lt"/>
              </a:defRPr>
            </a:lvl1pPr>
            <a:lvl2pPr>
              <a:lnSpc>
                <a:spcPct val="85000"/>
              </a:lnSpc>
              <a:defRPr sz="2700">
                <a:solidFill>
                  <a:schemeClr val="bg2">
                    <a:lumMod val="25000"/>
                  </a:schemeClr>
                </a:solidFill>
                <a:latin typeface="+mn-lt"/>
              </a:defRPr>
            </a:lvl2pPr>
            <a:lvl3pPr>
              <a:lnSpc>
                <a:spcPct val="85000"/>
              </a:lnSpc>
              <a:defRPr sz="2100" strike="noStrike">
                <a:solidFill>
                  <a:schemeClr val="bg2">
                    <a:lumMod val="25000"/>
                  </a:schemeClr>
                </a:solidFill>
                <a:latin typeface="+mn-lt"/>
              </a:defRPr>
            </a:lvl3pPr>
            <a:lvl4pPr>
              <a:lnSpc>
                <a:spcPct val="85000"/>
              </a:lnSpc>
              <a:defRPr sz="1800">
                <a:solidFill>
                  <a:schemeClr val="bg2">
                    <a:lumMod val="25000"/>
                  </a:schemeClr>
                </a:solidFill>
                <a:latin typeface="+mn-lt"/>
              </a:defRPr>
            </a:lvl4pPr>
            <a:lvl5pPr>
              <a:lnSpc>
                <a:spcPct val="85000"/>
              </a:lnSpc>
              <a:defRPr sz="1600">
                <a:solidFill>
                  <a:schemeClr val="bg2">
                    <a:lumMod val="25000"/>
                  </a:schemeClr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Click to edit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ext Placeholder 6"/>
          <p:cNvSpPr>
            <a:spLocks noGrp="1"/>
          </p:cNvSpPr>
          <p:nvPr>
            <p:ph type="body" sz="quarter" idx="14" hasCustomPrompt="1"/>
          </p:nvPr>
        </p:nvSpPr>
        <p:spPr>
          <a:xfrm>
            <a:off x="2062698" y="2446940"/>
            <a:ext cx="3986784" cy="606425"/>
          </a:xfrm>
        </p:spPr>
        <p:txBody>
          <a:bodyPr/>
          <a:lstStyle>
            <a:lvl1pPr marL="0" indent="0">
              <a:buNone/>
              <a:defRPr sz="3200">
                <a:solidFill>
                  <a:schemeClr val="bg2">
                    <a:lumMod val="25000"/>
                  </a:schemeClr>
                </a:solidFill>
                <a:latin typeface="+mj-lt"/>
              </a:defRPr>
            </a:lvl1pPr>
            <a:lvl2pPr marL="455536" indent="0">
              <a:buNone/>
              <a:defRPr/>
            </a:lvl2pPr>
            <a:lvl3pPr marL="1015831" indent="0">
              <a:buNone/>
              <a:defRPr/>
            </a:lvl3pPr>
            <a:lvl4pPr marL="1472957" indent="0">
              <a:buNone/>
              <a:defRPr/>
            </a:lvl4pPr>
            <a:lvl5pPr marL="1944367" indent="0">
              <a:buNone/>
              <a:defRPr/>
            </a:lvl5pPr>
          </a:lstStyle>
          <a:p>
            <a:pPr lvl="0"/>
            <a:r>
              <a:rPr lang="en-US" dirty="0"/>
              <a:t>Click to edit text</a:t>
            </a:r>
          </a:p>
        </p:txBody>
      </p:sp>
      <p:sp>
        <p:nvSpPr>
          <p:cNvPr id="9" name="Text Placeholder 6"/>
          <p:cNvSpPr>
            <a:spLocks noGrp="1"/>
          </p:cNvSpPr>
          <p:nvPr>
            <p:ph type="body" sz="quarter" idx="15" hasCustomPrompt="1"/>
          </p:nvPr>
        </p:nvSpPr>
        <p:spPr>
          <a:xfrm>
            <a:off x="6289943" y="2446940"/>
            <a:ext cx="3986784" cy="606425"/>
          </a:xfrm>
        </p:spPr>
        <p:txBody>
          <a:bodyPr/>
          <a:lstStyle>
            <a:lvl1pPr marL="0" indent="0">
              <a:buNone/>
              <a:defRPr sz="3200">
                <a:solidFill>
                  <a:schemeClr val="bg2">
                    <a:lumMod val="25000"/>
                  </a:schemeClr>
                </a:solidFill>
                <a:latin typeface="+mj-lt"/>
              </a:defRPr>
            </a:lvl1pPr>
            <a:lvl2pPr marL="455536" indent="0">
              <a:buNone/>
              <a:defRPr/>
            </a:lvl2pPr>
            <a:lvl3pPr marL="1015831" indent="0">
              <a:buNone/>
              <a:defRPr/>
            </a:lvl3pPr>
            <a:lvl4pPr marL="1472957" indent="0">
              <a:buNone/>
              <a:defRPr/>
            </a:lvl4pPr>
            <a:lvl5pPr marL="1944367" indent="0">
              <a:buNone/>
              <a:defRPr/>
            </a:lvl5pPr>
          </a:lstStyle>
          <a:p>
            <a:pPr lvl="0"/>
            <a:r>
              <a:rPr lang="en-US" dirty="0"/>
              <a:t>Click to edit text</a:t>
            </a:r>
          </a:p>
        </p:txBody>
      </p:sp>
      <p:sp>
        <p:nvSpPr>
          <p:cNvPr id="10" name="Text Placeholder 6"/>
          <p:cNvSpPr>
            <a:spLocks noGrp="1"/>
          </p:cNvSpPr>
          <p:nvPr>
            <p:ph type="body" sz="quarter" idx="16" hasCustomPrompt="1"/>
          </p:nvPr>
        </p:nvSpPr>
        <p:spPr>
          <a:xfrm>
            <a:off x="10517190" y="2446940"/>
            <a:ext cx="3986784" cy="606425"/>
          </a:xfrm>
        </p:spPr>
        <p:txBody>
          <a:bodyPr/>
          <a:lstStyle>
            <a:lvl1pPr marL="0" indent="0">
              <a:buNone/>
              <a:defRPr sz="3200">
                <a:solidFill>
                  <a:schemeClr val="bg2">
                    <a:lumMod val="25000"/>
                  </a:schemeClr>
                </a:solidFill>
                <a:latin typeface="+mj-lt"/>
              </a:defRPr>
            </a:lvl1pPr>
            <a:lvl2pPr marL="455536" indent="0">
              <a:buNone/>
              <a:defRPr/>
            </a:lvl2pPr>
            <a:lvl3pPr marL="1015831" indent="0">
              <a:buNone/>
              <a:defRPr/>
            </a:lvl3pPr>
            <a:lvl4pPr marL="1472957" indent="0">
              <a:buNone/>
              <a:defRPr/>
            </a:lvl4pPr>
            <a:lvl5pPr marL="1944367" indent="0">
              <a:buNone/>
              <a:defRPr/>
            </a:lvl5pPr>
          </a:lstStyle>
          <a:p>
            <a:pPr lvl="0"/>
            <a:r>
              <a:rPr lang="en-US" dirty="0"/>
              <a:t>Click to edit text</a:t>
            </a:r>
          </a:p>
        </p:txBody>
      </p:sp>
    </p:spTree>
    <p:extLst>
      <p:ext uri="{BB962C8B-B14F-4D97-AF65-F5344CB8AC3E}">
        <p14:creationId xmlns:p14="http://schemas.microsoft.com/office/powerpoint/2010/main" val="20155335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r10x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1"/>
          <p:cNvSpPr>
            <a:spLocks noGrp="1"/>
          </p:cNvSpPr>
          <p:nvPr>
            <p:ph type="title" hasCustomPrompt="1"/>
          </p:nvPr>
        </p:nvSpPr>
        <p:spPr>
          <a:xfrm>
            <a:off x="2055812" y="489084"/>
            <a:ext cx="12448162" cy="1828800"/>
          </a:xfrm>
        </p:spPr>
        <p:txBody>
          <a:bodyPr/>
          <a:lstStyle>
            <a:lvl1pPr algn="l">
              <a:defRPr>
                <a:solidFill>
                  <a:schemeClr val="bg2">
                    <a:lumMod val="25000"/>
                  </a:schemeClr>
                </a:solidFill>
                <a:latin typeface="+mj-lt"/>
              </a:defRPr>
            </a:lvl1pPr>
          </a:lstStyle>
          <a:p>
            <a:r>
              <a:rPr lang="en-US" dirty="0"/>
              <a:t>Click to edit title style</a:t>
            </a:r>
          </a:p>
        </p:txBody>
      </p:sp>
    </p:spTree>
    <p:extLst>
      <p:ext uri="{BB962C8B-B14F-4D97-AF65-F5344CB8AC3E}">
        <p14:creationId xmlns:p14="http://schemas.microsoft.com/office/powerpoint/2010/main" val="31499403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hidden">
          <a:xfrm>
            <a:off x="3" y="0"/>
            <a:ext cx="16257586" cy="9144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25" tIns="45713" rIns="91425" bIns="4571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55813" y="473669"/>
            <a:ext cx="12473780" cy="1828800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/>
          <a:p>
            <a:r>
              <a:rPr lang="en-US" dirty="0"/>
              <a:t>Click to edit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55812" y="2446940"/>
            <a:ext cx="12460303" cy="5843915"/>
          </a:xfrm>
          <a:prstGeom prst="rect">
            <a:avLst/>
          </a:prstGeom>
        </p:spPr>
        <p:txBody>
          <a:bodyPr vert="horz" lIns="0" tIns="72564" rIns="0" bIns="72564" rtlCol="0">
            <a:noAutofit/>
          </a:bodyPr>
          <a:lstStyle/>
          <a:p>
            <a:pPr lvl="0"/>
            <a:r>
              <a:rPr lang="en-US" dirty="0"/>
              <a:t>Click to edit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75334" y="7969140"/>
            <a:ext cx="4026225" cy="122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19085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59" r:id="rId2"/>
    <p:sldLayoutId id="2147483673" r:id="rId3"/>
    <p:sldLayoutId id="2147483674" r:id="rId4"/>
    <p:sldLayoutId id="2147483675" r:id="rId5"/>
    <p:sldLayoutId id="2147483681" r:id="rId6"/>
    <p:sldLayoutId id="2147483676" r:id="rId7"/>
    <p:sldLayoutId id="2147483682" r:id="rId8"/>
    <p:sldLayoutId id="2147483678" r:id="rId9"/>
    <p:sldLayoutId id="2147483677" r:id="rId10"/>
    <p:sldLayoutId id="2147483679" r:id="rId11"/>
    <p:sldLayoutId id="2147483685" r:id="rId12"/>
    <p:sldLayoutId id="2147483672" r:id="rId13"/>
    <p:sldLayoutId id="2147483684" r:id="rId14"/>
    <p:sldLayoutId id="2147483666" r:id="rId15"/>
    <p:sldLayoutId id="2147483680" r:id="rId16"/>
    <p:sldLayoutId id="2147483686" r:id="rId17"/>
    <p:sldLayoutId id="2147483687" r:id="rId18"/>
  </p:sldLayoutIdLst>
  <p:hf hdr="0" ftr="0"/>
  <p:txStyles>
    <p:titleStyle>
      <a:lvl1pPr algn="l" defTabSz="1451279" rtl="0" eaLnBrk="1" latinLnBrk="0" hangingPunct="1">
        <a:lnSpc>
          <a:spcPct val="85000"/>
        </a:lnSpc>
        <a:spcBef>
          <a:spcPct val="0"/>
        </a:spcBef>
        <a:buNone/>
        <a:defRPr sz="6000" kern="1200" spc="-149" baseline="0">
          <a:solidFill>
            <a:schemeClr val="bg2">
              <a:lumMod val="25000"/>
            </a:schemeClr>
          </a:solidFill>
          <a:latin typeface="+mj-lt"/>
          <a:ea typeface="Tahoma" pitchFamily="34" charset="0"/>
          <a:cs typeface="Tahoma" pitchFamily="34" charset="0"/>
        </a:defRPr>
      </a:lvl1pPr>
    </p:titleStyle>
    <p:bodyStyle>
      <a:lvl1pPr marL="287291" marR="0" indent="-287291" algn="l" defTabSz="1451279" rtl="0" eaLnBrk="1" fontAlgn="auto" latinLnBrk="0" hangingPunct="1">
        <a:lnSpc>
          <a:spcPct val="85000"/>
        </a:lnSpc>
        <a:spcBef>
          <a:spcPts val="599"/>
        </a:spcBef>
        <a:spcAft>
          <a:spcPts val="599"/>
        </a:spcAft>
        <a:buClrTx/>
        <a:buSzTx/>
        <a:buFont typeface="Arial" pitchFamily="34" charset="0"/>
        <a:buChar char="•"/>
        <a:tabLst/>
        <a:defRPr sz="3000" kern="1200" spc="-50" baseline="0">
          <a:solidFill>
            <a:schemeClr val="bg2">
              <a:lumMod val="25000"/>
            </a:schemeClr>
          </a:solidFill>
          <a:latin typeface="+mn-lt"/>
          <a:ea typeface="Tahoma" pitchFamily="34" charset="0"/>
          <a:cs typeface="Tahoma" pitchFamily="34" charset="0"/>
        </a:defRPr>
      </a:lvl1pPr>
      <a:lvl2pPr marL="736479" marR="0" indent="-280942" algn="l" defTabSz="1451279" rtl="0" eaLnBrk="1" fontAlgn="auto" latinLnBrk="0" hangingPunct="1">
        <a:lnSpc>
          <a:spcPct val="85000"/>
        </a:lnSpc>
        <a:spcBef>
          <a:spcPts val="599"/>
        </a:spcBef>
        <a:spcAft>
          <a:spcPts val="599"/>
        </a:spcAft>
        <a:buClrTx/>
        <a:buSzTx/>
        <a:buFont typeface="Arial" pitchFamily="34" charset="0"/>
        <a:buChar char="•"/>
        <a:tabLst/>
        <a:defRPr sz="2700" kern="1200" spc="-50" baseline="0">
          <a:solidFill>
            <a:schemeClr val="bg2">
              <a:lumMod val="25000"/>
            </a:schemeClr>
          </a:solidFill>
          <a:latin typeface="+mn-lt"/>
          <a:ea typeface="Tahoma" pitchFamily="34" charset="0"/>
          <a:cs typeface="Tahoma" pitchFamily="34" charset="0"/>
        </a:defRPr>
      </a:lvl2pPr>
      <a:lvl3pPr marL="1255505" marR="0" indent="-239674" algn="l" defTabSz="1451279" rtl="0" eaLnBrk="1" fontAlgn="auto" latinLnBrk="0" hangingPunct="1">
        <a:lnSpc>
          <a:spcPct val="85000"/>
        </a:lnSpc>
        <a:spcBef>
          <a:spcPts val="599"/>
        </a:spcBef>
        <a:spcAft>
          <a:spcPts val="599"/>
        </a:spcAft>
        <a:buClrTx/>
        <a:buSzTx/>
        <a:buFont typeface="Arial" pitchFamily="34" charset="0"/>
        <a:buChar char="•"/>
        <a:tabLst/>
        <a:defRPr sz="2100" kern="1200" spc="-50" baseline="0">
          <a:solidFill>
            <a:schemeClr val="bg2">
              <a:lumMod val="25000"/>
            </a:schemeClr>
          </a:solidFill>
          <a:latin typeface="+mn-lt"/>
          <a:ea typeface="Tahoma" pitchFamily="34" charset="0"/>
          <a:cs typeface="Tahoma" pitchFamily="34" charset="0"/>
        </a:defRPr>
      </a:lvl3pPr>
      <a:lvl4pPr marL="1650726" marR="0" indent="-177771" algn="l" defTabSz="1451279" rtl="0" eaLnBrk="1" fontAlgn="auto" latinLnBrk="0" hangingPunct="1">
        <a:lnSpc>
          <a:spcPct val="85000"/>
        </a:lnSpc>
        <a:spcBef>
          <a:spcPts val="599"/>
        </a:spcBef>
        <a:spcAft>
          <a:spcPts val="599"/>
        </a:spcAft>
        <a:buClrTx/>
        <a:buSzTx/>
        <a:buFont typeface="Arial" pitchFamily="34" charset="0"/>
        <a:buChar char="•"/>
        <a:tabLst/>
        <a:defRPr sz="1800" kern="1200" spc="-50" baseline="0">
          <a:solidFill>
            <a:schemeClr val="bg2">
              <a:lumMod val="25000"/>
            </a:schemeClr>
          </a:solidFill>
          <a:latin typeface="+mn-lt"/>
          <a:ea typeface="Tahoma" pitchFamily="34" charset="0"/>
          <a:cs typeface="Tahoma" pitchFamily="34" charset="0"/>
        </a:defRPr>
      </a:lvl4pPr>
      <a:lvl5pPr marL="2115788" marR="0" indent="-171421" algn="l" defTabSz="1451279" rtl="0" eaLnBrk="1" fontAlgn="auto" latinLnBrk="0" hangingPunct="1">
        <a:lnSpc>
          <a:spcPct val="85000"/>
        </a:lnSpc>
        <a:spcBef>
          <a:spcPts val="599"/>
        </a:spcBef>
        <a:spcAft>
          <a:spcPts val="599"/>
        </a:spcAft>
        <a:buClrTx/>
        <a:buSzTx/>
        <a:buFont typeface="Arial" pitchFamily="34" charset="0"/>
        <a:buChar char="•"/>
        <a:tabLst/>
        <a:defRPr sz="1600" kern="1200" spc="-50" baseline="0">
          <a:solidFill>
            <a:schemeClr val="bg2">
              <a:lumMod val="25000"/>
            </a:schemeClr>
          </a:solidFill>
          <a:latin typeface="+mn-lt"/>
          <a:ea typeface="Tahoma" pitchFamily="34" charset="0"/>
          <a:cs typeface="Tahoma" pitchFamily="34" charset="0"/>
        </a:defRPr>
      </a:lvl5pPr>
      <a:lvl6pPr marL="3991017" indent="-362821" algn="l" defTabSz="1451279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16655" indent="-362821" algn="l" defTabSz="1451279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442296" indent="-362821" algn="l" defTabSz="1451279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167935" indent="-362821" algn="l" defTabSz="1451279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51279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25639" algn="l" defTabSz="1451279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451279" algn="l" defTabSz="1451279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176918" algn="l" defTabSz="1451279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902557" algn="l" defTabSz="1451279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628196" algn="l" defTabSz="1451279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353836" algn="l" defTabSz="1451279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5079475" algn="l" defTabSz="1451279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805114" algn="l" defTabSz="1451279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nogalis.com/contact" TargetMode="External"/><Relationship Id="rId2" Type="http://schemas.openxmlformats.org/officeDocument/2006/relationships/hyperlink" Target="mailto:tan@Nogalis.com" TargetMode="External"/><Relationship Id="rId1" Type="http://schemas.openxmlformats.org/officeDocument/2006/relationships/slideLayout" Target="../slideLayouts/slideLayout1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086458"/>
            <a:ext cx="16257588" cy="4971084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7AB718F4-84E8-4F43-8B53-A26ABB7BBF7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34284" y="5922527"/>
            <a:ext cx="2857500" cy="1123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19600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7281C9-21B7-43F8-B2F1-07BFB55570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2">
                    <a:lumMod val="75000"/>
                  </a:schemeClr>
                </a:solidFill>
                <a:latin typeface="Proxima Nova Light"/>
              </a:rPr>
              <a:t>Compatibility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DCA8C2-0EA0-4FAB-8E87-A50965B2CE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2"/>
            <a:r>
              <a:rPr lang="en-US" sz="3200" dirty="0"/>
              <a:t>Review Compatibility Matrix</a:t>
            </a:r>
          </a:p>
          <a:p>
            <a:pPr lvl="2"/>
            <a:r>
              <a:rPr lang="en-US" sz="3200" dirty="0"/>
              <a:t>Landmark CU (10.1.1.16+)</a:t>
            </a:r>
          </a:p>
          <a:p>
            <a:pPr lvl="2"/>
            <a:r>
              <a:rPr lang="en-US" sz="3200" dirty="0"/>
              <a:t>Lawson Environment Level (10.0.7+) </a:t>
            </a:r>
          </a:p>
          <a:p>
            <a:pPr lvl="2"/>
            <a:r>
              <a:rPr lang="en-US" sz="3200" dirty="0"/>
              <a:t>SSO Applications</a:t>
            </a:r>
          </a:p>
          <a:p>
            <a:pPr lvl="2"/>
            <a:r>
              <a:rPr lang="en-US" sz="3200" dirty="0"/>
              <a:t>WebSphere 8.5+ (all apps)</a:t>
            </a:r>
          </a:p>
          <a:p>
            <a:pPr lvl="2"/>
            <a:r>
              <a:rPr lang="en-US" sz="3200" dirty="0"/>
              <a:t>Java 7+ (all apps)</a:t>
            </a:r>
          </a:p>
          <a:p>
            <a:pPr lvl="2"/>
            <a:r>
              <a:rPr lang="en-US" sz="3200" dirty="0"/>
              <a:t>DSP </a:t>
            </a:r>
          </a:p>
          <a:p>
            <a:pPr lvl="3"/>
            <a:r>
              <a:rPr lang="en-US" sz="2900" dirty="0"/>
              <a:t>Dependent on LSF security level and SSO application version</a:t>
            </a:r>
            <a:endParaRPr lang="en-US" sz="3200" dirty="0"/>
          </a:p>
          <a:p>
            <a:pPr lvl="2"/>
            <a:r>
              <a:rPr lang="en-US" sz="3200" dirty="0"/>
              <a:t>Windows</a:t>
            </a:r>
            <a:endParaRPr lang="en-US" sz="2900" dirty="0"/>
          </a:p>
        </p:txBody>
      </p:sp>
    </p:spTree>
    <p:extLst>
      <p:ext uri="{BB962C8B-B14F-4D97-AF65-F5344CB8AC3E}">
        <p14:creationId xmlns:p14="http://schemas.microsoft.com/office/powerpoint/2010/main" val="29709504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7281C9-21B7-43F8-B2F1-07BFB55570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2">
                    <a:lumMod val="75000"/>
                  </a:schemeClr>
                </a:solidFill>
                <a:latin typeface="Proxima Nova Light"/>
              </a:rPr>
              <a:t>SSO Infor Applications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DCA8C2-0EA0-4FAB-8E87-A50965B2CE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2"/>
            <a:r>
              <a:rPr lang="en-US" sz="3200" dirty="0"/>
              <a:t>MSCM, LSO, LBI, etc.</a:t>
            </a:r>
          </a:p>
          <a:p>
            <a:pPr lvl="2"/>
            <a:r>
              <a:rPr lang="en-US" sz="3200" dirty="0"/>
              <a:t>Add user to Lawson Security with </a:t>
            </a:r>
            <a:r>
              <a:rPr lang="en-US" sz="3200" dirty="0" err="1"/>
              <a:t>UserId</a:t>
            </a:r>
            <a:r>
              <a:rPr lang="en-US" sz="3200" dirty="0"/>
              <a:t> = SSOP (UPN)</a:t>
            </a:r>
          </a:p>
          <a:p>
            <a:pPr lvl="3"/>
            <a:endParaRPr lang="en-US" sz="3200" dirty="0"/>
          </a:p>
          <a:p>
            <a:pPr lvl="3"/>
            <a:endParaRPr lang="en-US" sz="3200" dirty="0"/>
          </a:p>
          <a:p>
            <a:pPr marL="1219170" lvl="2" indent="0">
              <a:buNone/>
            </a:pPr>
            <a:endParaRPr lang="en-US" sz="3200" dirty="0"/>
          </a:p>
          <a:p>
            <a:pPr lvl="2"/>
            <a:r>
              <a:rPr lang="en-US" sz="3200" dirty="0"/>
              <a:t>Login configurations</a:t>
            </a:r>
          </a:p>
          <a:p>
            <a:pPr lvl="3"/>
            <a:r>
              <a:rPr lang="en-US" sz="3200" dirty="0"/>
              <a:t>i.e. Lawson Data Connector for LBI</a:t>
            </a:r>
          </a:p>
          <a:p>
            <a:pPr lvl="3"/>
            <a:r>
              <a:rPr lang="en-US" sz="3200" dirty="0"/>
              <a:t>Port and username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C14DE4B-A355-4313-9D89-AF144CE75D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59145" y="3416999"/>
            <a:ext cx="7023100" cy="1549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80ED7E5C-1642-4155-8408-DC56D8D4CBD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82245" y="3696399"/>
            <a:ext cx="4940300" cy="99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51442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7281C9-21B7-43F8-B2F1-07BFB55570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2">
                    <a:lumMod val="75000"/>
                  </a:schemeClr>
                </a:solidFill>
                <a:latin typeface="Proxima Nova Light"/>
              </a:rPr>
              <a:t>IPA to Lawson Connections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DCA8C2-0EA0-4FAB-8E87-A50965B2CE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2"/>
            <a:r>
              <a:rPr lang="en-US" sz="3200" dirty="0"/>
              <a:t>URL – Thick Client Port (usually 1447)</a:t>
            </a:r>
          </a:p>
          <a:p>
            <a:pPr lvl="2"/>
            <a:r>
              <a:rPr lang="en-US" sz="3200" dirty="0"/>
              <a:t>User – UPN </a:t>
            </a:r>
          </a:p>
          <a:p>
            <a:pPr lvl="2"/>
            <a:r>
              <a:rPr lang="en-US" sz="3200" dirty="0"/>
              <a:t>Infor Lawson Connection</a:t>
            </a:r>
          </a:p>
          <a:p>
            <a:pPr lvl="2"/>
            <a:r>
              <a:rPr lang="en-US" sz="3200" dirty="0"/>
              <a:t>File Activity Connection</a:t>
            </a:r>
          </a:p>
          <a:p>
            <a:pPr lvl="2"/>
            <a:r>
              <a:rPr lang="en-US" sz="3200" dirty="0"/>
              <a:t>Web Run Connection</a:t>
            </a:r>
          </a:p>
          <a:p>
            <a:pPr lvl="2"/>
            <a:r>
              <a:rPr lang="en-US" sz="3200" dirty="0"/>
              <a:t>System Command Connection</a:t>
            </a:r>
          </a:p>
          <a:p>
            <a:pPr lvl="2"/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0331566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7281C9-21B7-43F8-B2F1-07BFB55570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2">
                    <a:lumMod val="75000"/>
                  </a:schemeClr>
                </a:solidFill>
                <a:latin typeface="Proxima Nova Light"/>
              </a:rPr>
              <a:t>External Web Server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DCA8C2-0EA0-4FAB-8E87-A50965B2CE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2"/>
            <a:r>
              <a:rPr lang="en-US" sz="3733" dirty="0"/>
              <a:t>Lawson authentication redirects to AD FS server</a:t>
            </a:r>
          </a:p>
          <a:p>
            <a:pPr lvl="2"/>
            <a:r>
              <a:rPr lang="en-US" sz="3733" dirty="0"/>
              <a:t>AD FS server externally facing</a:t>
            </a:r>
          </a:p>
          <a:p>
            <a:pPr lvl="2"/>
            <a:r>
              <a:rPr lang="en-US" sz="3733" dirty="0"/>
              <a:t>Create appropriate end points</a:t>
            </a:r>
          </a:p>
          <a:p>
            <a:pPr lvl="2"/>
            <a:r>
              <a:rPr lang="en-US" sz="3733" dirty="0"/>
              <a:t>External certificates</a:t>
            </a:r>
          </a:p>
          <a:p>
            <a:pPr lvl="2"/>
            <a:r>
              <a:rPr lang="en-US" sz="3733" dirty="0"/>
              <a:t>At least a temporary test site</a:t>
            </a:r>
          </a:p>
        </p:txBody>
      </p:sp>
    </p:spTree>
    <p:extLst>
      <p:ext uri="{BB962C8B-B14F-4D97-AF65-F5344CB8AC3E}">
        <p14:creationId xmlns:p14="http://schemas.microsoft.com/office/powerpoint/2010/main" val="9436108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7281C9-21B7-43F8-B2F1-07BFB55570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2">
                    <a:lumMod val="75000"/>
                  </a:schemeClr>
                </a:solidFill>
                <a:latin typeface="Proxima Nova Light"/>
              </a:rPr>
              <a:t>Update User Identities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DCA8C2-0EA0-4FAB-8E87-A50965B2CE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2"/>
            <a:r>
              <a:rPr lang="en-US" sz="3200" dirty="0"/>
              <a:t>SSOP identity</a:t>
            </a:r>
          </a:p>
          <a:p>
            <a:pPr lvl="2"/>
            <a:r>
              <a:rPr lang="en-US" sz="3200" dirty="0"/>
              <a:t>Thick Client identity</a:t>
            </a:r>
          </a:p>
          <a:p>
            <a:pPr lvl="3"/>
            <a:r>
              <a:rPr lang="en-US" sz="3200" dirty="0"/>
              <a:t>Add-ins</a:t>
            </a:r>
          </a:p>
          <a:p>
            <a:pPr lvl="3"/>
            <a:r>
              <a:rPr lang="en-US" sz="3200" dirty="0"/>
              <a:t>LSA</a:t>
            </a:r>
          </a:p>
          <a:p>
            <a:pPr lvl="3"/>
            <a:r>
              <a:rPr lang="en-US" sz="3200" dirty="0"/>
              <a:t>Lawson SSO Http client</a:t>
            </a:r>
          </a:p>
          <a:p>
            <a:pPr lvl="2"/>
            <a:r>
              <a:rPr lang="en-US" sz="3200" dirty="0"/>
              <a:t>Landmark</a:t>
            </a:r>
          </a:p>
          <a:p>
            <a:pPr lvl="2"/>
            <a:r>
              <a:rPr lang="en-US" sz="3200" dirty="0"/>
              <a:t>IPA Process</a:t>
            </a:r>
          </a:p>
          <a:p>
            <a:pPr lvl="2"/>
            <a:r>
              <a:rPr lang="en-US" sz="3200" dirty="0" err="1"/>
              <a:t>Ssoconfig</a:t>
            </a:r>
            <a:r>
              <a:rPr lang="en-US" sz="3200" dirty="0"/>
              <a:t> file upload</a:t>
            </a:r>
          </a:p>
        </p:txBody>
      </p:sp>
    </p:spTree>
    <p:extLst>
      <p:ext uri="{BB962C8B-B14F-4D97-AF65-F5344CB8AC3E}">
        <p14:creationId xmlns:p14="http://schemas.microsoft.com/office/powerpoint/2010/main" val="6658251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7281C9-21B7-43F8-B2F1-07BFB55570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2">
                    <a:lumMod val="75000"/>
                  </a:schemeClr>
                </a:solidFill>
                <a:latin typeface="Proxima Nova Light"/>
              </a:rPr>
              <a:t>Tips &amp; Troubleshooting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DCA8C2-0EA0-4FAB-8E87-A50965B2CE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2"/>
            <a:r>
              <a:rPr lang="en-US" sz="3200" dirty="0"/>
              <a:t>Session Timeout</a:t>
            </a:r>
          </a:p>
          <a:p>
            <a:pPr lvl="3"/>
            <a:r>
              <a:rPr lang="en-US" sz="2667" dirty="0"/>
              <a:t>Synchronize AD FS Relying Party Trust timeout with Lawson timeout (</a:t>
            </a:r>
            <a:r>
              <a:rPr lang="en-US" sz="2667" dirty="0" err="1"/>
              <a:t>ssoconfig</a:t>
            </a:r>
            <a:r>
              <a:rPr lang="en-US" sz="2667" dirty="0"/>
              <a:t> option 1)</a:t>
            </a:r>
          </a:p>
          <a:p>
            <a:pPr lvl="2"/>
            <a:r>
              <a:rPr lang="en-US" sz="2667" dirty="0"/>
              <a:t>IFS User Maintenance</a:t>
            </a:r>
          </a:p>
          <a:p>
            <a:pPr lvl="3"/>
            <a:r>
              <a:rPr lang="en-US" sz="2667" dirty="0"/>
              <a:t>Groups, Mass security role assignment</a:t>
            </a:r>
          </a:p>
          <a:p>
            <a:pPr lvl="2"/>
            <a:r>
              <a:rPr lang="en-US" sz="2667" dirty="0"/>
              <a:t>IFS Web Errors</a:t>
            </a:r>
          </a:p>
          <a:p>
            <a:pPr lvl="2"/>
            <a:r>
              <a:rPr lang="en-US" sz="2667" dirty="0"/>
              <a:t>Ports</a:t>
            </a:r>
          </a:p>
          <a:p>
            <a:pPr lvl="3"/>
            <a:r>
              <a:rPr lang="en-US" sz="2667" dirty="0"/>
              <a:t>IFS database port</a:t>
            </a:r>
          </a:p>
          <a:p>
            <a:pPr lvl="3"/>
            <a:r>
              <a:rPr lang="en-US" sz="2667" dirty="0"/>
              <a:t>Thick client port 1447</a:t>
            </a:r>
          </a:p>
          <a:p>
            <a:pPr lvl="2"/>
            <a:endParaRPr lang="en-US" sz="2667" dirty="0"/>
          </a:p>
          <a:p>
            <a:pPr lvl="2"/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9650025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/>
          <p:cNvSpPr txBox="1">
            <a:spLocks/>
          </p:cNvSpPr>
          <p:nvPr/>
        </p:nvSpPr>
        <p:spPr>
          <a:xfrm>
            <a:off x="5396572" y="2552964"/>
            <a:ext cx="5464440" cy="1630218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algn="l" defTabSz="816334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3400" kern="1200" spc="-84" baseline="0">
                <a:solidFill>
                  <a:schemeClr val="bg2">
                    <a:lumMod val="25000"/>
                  </a:schemeClr>
                </a:solidFill>
                <a:latin typeface="+mj-lt"/>
                <a:ea typeface="Tahoma" pitchFamily="34" charset="0"/>
                <a:cs typeface="Tahoma" pitchFamily="34" charset="0"/>
              </a:defRPr>
            </a:lvl1pPr>
          </a:lstStyle>
          <a:p>
            <a:pPr algn="ctr"/>
            <a:r>
              <a:rPr lang="en-US" sz="3600" b="1" dirty="0">
                <a:solidFill>
                  <a:schemeClr val="tx2">
                    <a:lumMod val="75000"/>
                  </a:schemeClr>
                </a:solidFill>
                <a:latin typeface="Proxima Nova Light"/>
                <a:ea typeface="+mn-ea"/>
                <a:cs typeface="Proxima Nova Light"/>
              </a:rPr>
              <a:t>Nogalis.com/education</a:t>
            </a:r>
          </a:p>
          <a:p>
            <a:pPr algn="ctr"/>
            <a:endParaRPr lang="en-US" sz="3600" b="1" dirty="0">
              <a:solidFill>
                <a:schemeClr val="tx2">
                  <a:lumMod val="75000"/>
                </a:schemeClr>
              </a:solidFill>
              <a:latin typeface="Proxima Nova Light"/>
              <a:ea typeface="+mn-ea"/>
              <a:cs typeface="Proxima Nova Light"/>
            </a:endParaRPr>
          </a:p>
          <a:p>
            <a:pPr algn="ctr"/>
            <a:r>
              <a:rPr lang="en-US" sz="3600" b="1" dirty="0">
                <a:solidFill>
                  <a:schemeClr val="tx2">
                    <a:lumMod val="75000"/>
                  </a:schemeClr>
                </a:solidFill>
                <a:latin typeface="Proxima Nova Light"/>
                <a:ea typeface="+mn-ea"/>
                <a:cs typeface="Proxima Nova Light"/>
              </a:rPr>
              <a:t>And ..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450034" y="1763885"/>
            <a:ext cx="11749212" cy="1641477"/>
          </a:xfrm>
          <a:prstGeom prst="rect">
            <a:avLst/>
          </a:prstGeom>
        </p:spPr>
        <p:txBody>
          <a:bodyPr wrap="square" lIns="162562" tIns="81281" rIns="162562" bIns="81281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endParaRPr lang="en-US" sz="3200" b="1" dirty="0">
              <a:solidFill>
                <a:schemeClr val="tx2">
                  <a:lumMod val="75000"/>
                </a:schemeClr>
              </a:solidFill>
              <a:latin typeface="Proxima Nova Light"/>
              <a:cs typeface="Proxima Nova Light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b="1" dirty="0">
              <a:solidFill>
                <a:schemeClr val="tx2">
                  <a:lumMod val="75000"/>
                </a:schemeClr>
              </a:solidFill>
              <a:latin typeface="Proxima Nova Light"/>
              <a:cs typeface="Proxima Nova Light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b="1" dirty="0">
              <a:solidFill>
                <a:schemeClr val="tx2">
                  <a:lumMod val="75000"/>
                </a:schemeClr>
              </a:solidFill>
              <a:latin typeface="Proxima Nova Light"/>
              <a:cs typeface="Proxima Nova Light"/>
            </a:endParaRPr>
          </a:p>
        </p:txBody>
      </p:sp>
      <p:sp>
        <p:nvSpPr>
          <p:cNvPr id="5" name="Title 2">
            <a:extLst>
              <a:ext uri="{FF2B5EF4-FFF2-40B4-BE49-F238E27FC236}">
                <a16:creationId xmlns:a16="http://schemas.microsoft.com/office/drawing/2014/main" id="{9E87F0FD-CC42-4F4F-8337-5D5C615558A8}"/>
              </a:ext>
            </a:extLst>
          </p:cNvPr>
          <p:cNvSpPr txBox="1">
            <a:spLocks/>
          </p:cNvSpPr>
          <p:nvPr/>
        </p:nvSpPr>
        <p:spPr>
          <a:xfrm>
            <a:off x="3916621" y="302411"/>
            <a:ext cx="8424345" cy="1793267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algn="l" defTabSz="816334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3400" kern="1200" spc="-84" baseline="0">
                <a:solidFill>
                  <a:schemeClr val="bg2">
                    <a:lumMod val="25000"/>
                  </a:schemeClr>
                </a:solidFill>
                <a:latin typeface="+mj-lt"/>
                <a:ea typeface="Tahoma" pitchFamily="34" charset="0"/>
                <a:cs typeface="Tahoma" pitchFamily="34" charset="0"/>
              </a:defRPr>
            </a:lvl1pPr>
          </a:lstStyle>
          <a:p>
            <a:pPr algn="ctr"/>
            <a:r>
              <a:rPr lang="en-US" sz="3600" b="1" dirty="0">
                <a:solidFill>
                  <a:schemeClr val="tx2">
                    <a:lumMod val="75000"/>
                  </a:schemeClr>
                </a:solidFill>
                <a:latin typeface="Proxima Nova Light"/>
                <a:ea typeface="+mn-ea"/>
                <a:cs typeface="Proxima Nova Light"/>
              </a:rPr>
              <a:t>This webinar and all documents will be available for download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4DDE04D6-F9F9-4A33-A487-3F18064B27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76525" y="4723790"/>
            <a:ext cx="2504535" cy="3150034"/>
          </a:xfrm>
          <a:prstGeom prst="rect">
            <a:avLst/>
          </a:prstGeom>
        </p:spPr>
      </p:pic>
      <p:sp>
        <p:nvSpPr>
          <p:cNvPr id="6" name="Title 2">
            <a:extLst>
              <a:ext uri="{FF2B5EF4-FFF2-40B4-BE49-F238E27FC236}">
                <a16:creationId xmlns:a16="http://schemas.microsoft.com/office/drawing/2014/main" id="{C79237A0-D94B-4B76-BE72-9EEEA2528187}"/>
              </a:ext>
            </a:extLst>
          </p:cNvPr>
          <p:cNvSpPr txBox="1">
            <a:spLocks/>
          </p:cNvSpPr>
          <p:nvPr/>
        </p:nvSpPr>
        <p:spPr>
          <a:xfrm>
            <a:off x="5396572" y="7683695"/>
            <a:ext cx="5464440" cy="730737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algn="l" defTabSz="816334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3400" kern="1200" spc="-84" baseline="0">
                <a:solidFill>
                  <a:schemeClr val="bg2">
                    <a:lumMod val="25000"/>
                  </a:schemeClr>
                </a:solidFill>
                <a:latin typeface="+mj-lt"/>
                <a:ea typeface="Tahoma" pitchFamily="34" charset="0"/>
                <a:cs typeface="Tahoma" pitchFamily="34" charset="0"/>
              </a:defRPr>
            </a:lvl1pPr>
          </a:lstStyle>
          <a:p>
            <a:pPr algn="ctr"/>
            <a:r>
              <a:rPr lang="en-US" sz="3600" dirty="0">
                <a:solidFill>
                  <a:schemeClr val="tx2">
                    <a:lumMod val="75000"/>
                  </a:schemeClr>
                </a:solidFill>
                <a:latin typeface="Proxima Nova Light"/>
                <a:ea typeface="+mn-ea"/>
                <a:cs typeface="Proxima Nova Light"/>
              </a:rPr>
              <a:t>ADFS Questionnaire</a:t>
            </a:r>
          </a:p>
        </p:txBody>
      </p:sp>
    </p:spTree>
    <p:extLst>
      <p:ext uri="{BB962C8B-B14F-4D97-AF65-F5344CB8AC3E}">
        <p14:creationId xmlns:p14="http://schemas.microsoft.com/office/powerpoint/2010/main" val="29976796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/>
          <p:cNvSpPr txBox="1">
            <a:spLocks/>
          </p:cNvSpPr>
          <p:nvPr/>
        </p:nvSpPr>
        <p:spPr>
          <a:xfrm>
            <a:off x="5396574" y="1991570"/>
            <a:ext cx="5464440" cy="4515040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algn="l" defTabSz="816334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3400" kern="1200" spc="-84" baseline="0">
                <a:solidFill>
                  <a:schemeClr val="bg2">
                    <a:lumMod val="25000"/>
                  </a:schemeClr>
                </a:solidFill>
                <a:latin typeface="+mj-lt"/>
                <a:ea typeface="Tahoma" pitchFamily="34" charset="0"/>
                <a:cs typeface="Tahoma" pitchFamily="34" charset="0"/>
              </a:defRPr>
            </a:lvl1pPr>
          </a:lstStyle>
          <a:p>
            <a:pPr algn="ctr"/>
            <a:r>
              <a:rPr lang="en-US" sz="3600" b="1" dirty="0">
                <a:solidFill>
                  <a:schemeClr val="tx2">
                    <a:lumMod val="75000"/>
                  </a:schemeClr>
                </a:solidFill>
                <a:latin typeface="Proxima Nova Light"/>
                <a:ea typeface="+mn-ea"/>
                <a:cs typeface="Proxima Nova Light"/>
                <a:hlinkClick r:id="rId2"/>
              </a:rPr>
              <a:t>desi@Nogalis.com</a:t>
            </a:r>
            <a:endParaRPr lang="en-US" sz="3600" b="1" dirty="0">
              <a:solidFill>
                <a:schemeClr val="tx2">
                  <a:lumMod val="75000"/>
                </a:schemeClr>
              </a:solidFill>
              <a:latin typeface="Proxima Nova Light"/>
              <a:ea typeface="+mn-ea"/>
              <a:cs typeface="Proxima Nova Light"/>
            </a:endParaRPr>
          </a:p>
          <a:p>
            <a:pPr algn="ctr"/>
            <a:endParaRPr lang="en-US" sz="3600" b="1" dirty="0">
              <a:solidFill>
                <a:schemeClr val="tx2">
                  <a:lumMod val="75000"/>
                </a:schemeClr>
              </a:solidFill>
              <a:latin typeface="Proxima Nova Light"/>
              <a:ea typeface="+mn-ea"/>
              <a:cs typeface="Proxima Nova Light"/>
            </a:endParaRPr>
          </a:p>
          <a:p>
            <a:pPr algn="ctr"/>
            <a:r>
              <a:rPr lang="en-US" sz="3600" b="1" dirty="0">
                <a:solidFill>
                  <a:schemeClr val="tx2">
                    <a:lumMod val="75000"/>
                  </a:schemeClr>
                </a:solidFill>
                <a:latin typeface="Proxima Nova Light"/>
                <a:ea typeface="+mn-ea"/>
                <a:cs typeface="Proxima Nova Light"/>
              </a:rPr>
              <a:t>OR</a:t>
            </a:r>
          </a:p>
          <a:p>
            <a:pPr algn="ctr"/>
            <a:endParaRPr lang="en-US" sz="3600" b="1" dirty="0">
              <a:solidFill>
                <a:schemeClr val="tx2">
                  <a:lumMod val="75000"/>
                </a:schemeClr>
              </a:solidFill>
              <a:latin typeface="Proxima Nova Light"/>
              <a:ea typeface="+mn-ea"/>
              <a:cs typeface="Proxima Nova Light"/>
            </a:endParaRPr>
          </a:p>
          <a:p>
            <a:pPr algn="ctr"/>
            <a:r>
              <a:rPr lang="en-US" sz="3600" dirty="0">
                <a:hlinkClick r:id="rId3"/>
              </a:rPr>
              <a:t>nogalis.com/contact</a:t>
            </a:r>
            <a:endParaRPr lang="en-US" sz="3600" dirty="0"/>
          </a:p>
          <a:p>
            <a:pPr algn="ctr"/>
            <a:endParaRPr lang="en-US" sz="3600" b="1" dirty="0">
              <a:solidFill>
                <a:schemeClr val="tx2">
                  <a:lumMod val="75000"/>
                </a:schemeClr>
              </a:solidFill>
              <a:latin typeface="Proxima Nova Light"/>
              <a:ea typeface="+mn-ea"/>
              <a:cs typeface="Proxima Nova Light"/>
            </a:endParaRPr>
          </a:p>
          <a:p>
            <a:pPr algn="ctr"/>
            <a:r>
              <a:rPr lang="en-US" sz="3600" b="1" dirty="0">
                <a:solidFill>
                  <a:schemeClr val="tx2">
                    <a:lumMod val="75000"/>
                  </a:schemeClr>
                </a:solidFill>
                <a:latin typeface="Proxima Nova Light"/>
                <a:ea typeface="+mn-ea"/>
                <a:cs typeface="Proxima Nova Light"/>
              </a:rPr>
              <a:t>OR</a:t>
            </a:r>
          </a:p>
          <a:p>
            <a:pPr algn="ctr"/>
            <a:endParaRPr lang="en-US" sz="3600" b="1" dirty="0">
              <a:solidFill>
                <a:schemeClr val="tx2">
                  <a:lumMod val="75000"/>
                </a:schemeClr>
              </a:solidFill>
              <a:latin typeface="Proxima Nova Light"/>
              <a:ea typeface="+mn-ea"/>
              <a:cs typeface="Proxima Nova Light"/>
            </a:endParaRPr>
          </a:p>
          <a:p>
            <a:pPr algn="ctr"/>
            <a:r>
              <a:rPr lang="en-US" sz="3600" b="1" dirty="0">
                <a:solidFill>
                  <a:schemeClr val="tx2">
                    <a:lumMod val="75000"/>
                  </a:schemeClr>
                </a:solidFill>
                <a:latin typeface="Proxima Nova Light"/>
                <a:ea typeface="+mn-ea"/>
                <a:cs typeface="Proxima Nova Light"/>
              </a:rPr>
              <a:t>844-NOGALIS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450034" y="1763885"/>
            <a:ext cx="11749212" cy="1641477"/>
          </a:xfrm>
          <a:prstGeom prst="rect">
            <a:avLst/>
          </a:prstGeom>
        </p:spPr>
        <p:txBody>
          <a:bodyPr wrap="square" lIns="162562" tIns="81281" rIns="162562" bIns="81281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endParaRPr lang="en-US" sz="3200" b="1" dirty="0">
              <a:solidFill>
                <a:schemeClr val="tx2">
                  <a:lumMod val="75000"/>
                </a:schemeClr>
              </a:solidFill>
              <a:latin typeface="Proxima Nova Light"/>
              <a:cs typeface="Proxima Nova Light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b="1" dirty="0">
              <a:solidFill>
                <a:schemeClr val="tx2">
                  <a:lumMod val="75000"/>
                </a:schemeClr>
              </a:solidFill>
              <a:latin typeface="Proxima Nova Light"/>
              <a:cs typeface="Proxima Nova Light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b="1" dirty="0">
              <a:solidFill>
                <a:schemeClr val="tx2">
                  <a:lumMod val="75000"/>
                </a:schemeClr>
              </a:solidFill>
              <a:latin typeface="Proxima Nova Light"/>
              <a:cs typeface="Proxima Nova Light"/>
            </a:endParaRPr>
          </a:p>
        </p:txBody>
      </p:sp>
    </p:spTree>
    <p:extLst>
      <p:ext uri="{BB962C8B-B14F-4D97-AF65-F5344CB8AC3E}">
        <p14:creationId xmlns:p14="http://schemas.microsoft.com/office/powerpoint/2010/main" val="11889170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 txBox="1">
            <a:spLocks noGrp="1"/>
          </p:cNvSpPr>
          <p:nvPr>
            <p:ph type="body" idx="4294967295"/>
          </p:nvPr>
        </p:nvSpPr>
        <p:spPr>
          <a:xfrm>
            <a:off x="4941204" y="2598730"/>
            <a:ext cx="6754655" cy="2959905"/>
          </a:xfrm>
        </p:spPr>
        <p:txBody>
          <a:bodyPr vert="horz" lIns="0" tIns="0" rIns="0" bIns="0" rtlCol="0" anchor="b">
            <a:noAutofit/>
          </a:bodyPr>
          <a:lstStyle/>
          <a:p>
            <a:pPr marL="0" defTabSz="816334">
              <a:spcBef>
                <a:spcPct val="0"/>
              </a:spcBef>
              <a:buNone/>
            </a:pPr>
            <a:endParaRPr lang="en-US" sz="8000" b="1" spc="-84" dirty="0">
              <a:solidFill>
                <a:schemeClr val="tx2">
                  <a:lumMod val="75000"/>
                </a:schemeClr>
              </a:solidFill>
              <a:latin typeface="Proxima Nova Light"/>
              <a:ea typeface="+mn-ea"/>
              <a:cs typeface="Proxima Nova Light"/>
            </a:endParaRPr>
          </a:p>
          <a:p>
            <a:pPr marL="0" defTabSz="816334">
              <a:spcBef>
                <a:spcPct val="0"/>
              </a:spcBef>
              <a:buNone/>
            </a:pPr>
            <a:r>
              <a:rPr lang="en-US" sz="19900" b="1" spc="-84" dirty="0">
                <a:solidFill>
                  <a:schemeClr val="tx2">
                    <a:lumMod val="75000"/>
                  </a:schemeClr>
                </a:solidFill>
                <a:latin typeface="Proxima Nova Light"/>
                <a:ea typeface="+mn-ea"/>
                <a:cs typeface="Proxima Nova Light"/>
              </a:rPr>
              <a:t>Q/A?</a:t>
            </a:r>
          </a:p>
        </p:txBody>
      </p:sp>
    </p:spTree>
    <p:extLst>
      <p:ext uri="{BB962C8B-B14F-4D97-AF65-F5344CB8AC3E}">
        <p14:creationId xmlns:p14="http://schemas.microsoft.com/office/powerpoint/2010/main" val="5346890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412" y="3897379"/>
            <a:ext cx="3810790" cy="1165225"/>
          </a:xfrm>
          <a:prstGeom prst="rect">
            <a:avLst/>
          </a:prstGeom>
        </p:spPr>
      </p:pic>
      <p:sp>
        <p:nvSpPr>
          <p:cNvPr id="3" name="Title 2"/>
          <p:cNvSpPr txBox="1">
            <a:spLocks/>
          </p:cNvSpPr>
          <p:nvPr/>
        </p:nvSpPr>
        <p:spPr>
          <a:xfrm>
            <a:off x="4620417" y="3897378"/>
            <a:ext cx="10625299" cy="1828800"/>
          </a:xfrm>
          <a:prstGeom prst="rect">
            <a:avLst/>
          </a:prstGeom>
        </p:spPr>
        <p:txBody>
          <a:bodyPr lIns="162562" tIns="81281" rIns="162562" bIns="81281"/>
          <a:lstStyle>
            <a:lvl1pPr algn="l" defTabSz="816334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3400" kern="1200" spc="-84" baseline="0">
                <a:solidFill>
                  <a:schemeClr val="bg2">
                    <a:lumMod val="25000"/>
                  </a:schemeClr>
                </a:solidFill>
                <a:latin typeface="+mj-lt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en-US" sz="7100" dirty="0"/>
              <a:t>Everything you need to know about implementing AD FS</a:t>
            </a:r>
            <a:endParaRPr lang="en-US" sz="7100" dirty="0">
              <a:solidFill>
                <a:srgbClr val="D5000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92261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37A654C-4D79-425A-A8C4-22670FE45D6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5929" y="1422357"/>
            <a:ext cx="13335721" cy="62992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20467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/>
          <p:cNvSpPr txBox="1">
            <a:spLocks/>
          </p:cNvSpPr>
          <p:nvPr/>
        </p:nvSpPr>
        <p:spPr>
          <a:xfrm>
            <a:off x="985608" y="-420204"/>
            <a:ext cx="11086113" cy="1828800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algn="l" defTabSz="816334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3400" kern="1200" spc="-84" baseline="0">
                <a:solidFill>
                  <a:schemeClr val="bg2">
                    <a:lumMod val="25000"/>
                  </a:schemeClr>
                </a:solidFill>
                <a:latin typeface="+mj-lt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en-US" sz="8000" b="1" dirty="0">
                <a:solidFill>
                  <a:schemeClr val="tx2">
                    <a:lumMod val="75000"/>
                  </a:schemeClr>
                </a:solidFill>
                <a:latin typeface="Proxima Nova Light"/>
                <a:ea typeface="+mn-ea"/>
                <a:cs typeface="Proxima Nova Light"/>
              </a:rPr>
              <a:t>Who is Nogalis</a:t>
            </a:r>
          </a:p>
        </p:txBody>
      </p:sp>
      <p:sp>
        <p:nvSpPr>
          <p:cNvPr id="21" name="Rectangle 20"/>
          <p:cNvSpPr/>
          <p:nvPr/>
        </p:nvSpPr>
        <p:spPr>
          <a:xfrm>
            <a:off x="5877096" y="5036948"/>
            <a:ext cx="11749212" cy="1641477"/>
          </a:xfrm>
          <a:prstGeom prst="rect">
            <a:avLst/>
          </a:prstGeom>
        </p:spPr>
        <p:txBody>
          <a:bodyPr wrap="square" lIns="162562" tIns="81281" rIns="162562" bIns="81281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endParaRPr lang="en-US" sz="3200" b="1" dirty="0">
              <a:solidFill>
                <a:schemeClr val="tx2">
                  <a:lumMod val="75000"/>
                </a:schemeClr>
              </a:solidFill>
              <a:latin typeface="Proxima Nova Light"/>
              <a:cs typeface="Proxima Nova Light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b="1" dirty="0">
              <a:solidFill>
                <a:schemeClr val="tx2">
                  <a:lumMod val="75000"/>
                </a:schemeClr>
              </a:solidFill>
              <a:latin typeface="Proxima Nova Light"/>
              <a:cs typeface="Proxima Nova Light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b="1" dirty="0">
              <a:solidFill>
                <a:schemeClr val="tx2">
                  <a:lumMod val="75000"/>
                </a:schemeClr>
              </a:solidFill>
              <a:latin typeface="Proxima Nova Light"/>
              <a:cs typeface="Proxima Nova Light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430DE8C-E867-435B-86BB-195D4442CA8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0044" y="2085262"/>
            <a:ext cx="2857500" cy="1123950"/>
          </a:xfrm>
          <a:prstGeom prst="rect">
            <a:avLst/>
          </a:prstGeom>
        </p:spPr>
      </p:pic>
      <p:sp>
        <p:nvSpPr>
          <p:cNvPr id="7" name="Title 2">
            <a:extLst>
              <a:ext uri="{FF2B5EF4-FFF2-40B4-BE49-F238E27FC236}">
                <a16:creationId xmlns:a16="http://schemas.microsoft.com/office/drawing/2014/main" id="{80FEE782-926A-49F2-A9B5-26F93ACF66BC}"/>
              </a:ext>
            </a:extLst>
          </p:cNvPr>
          <p:cNvSpPr txBox="1">
            <a:spLocks/>
          </p:cNvSpPr>
          <p:nvPr/>
        </p:nvSpPr>
        <p:spPr>
          <a:xfrm>
            <a:off x="553494" y="4734256"/>
            <a:ext cx="3605661" cy="857548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algn="l" defTabSz="816334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3400" kern="1200" spc="-84" baseline="0">
                <a:solidFill>
                  <a:schemeClr val="bg2">
                    <a:lumMod val="25000"/>
                  </a:schemeClr>
                </a:solidFill>
                <a:latin typeface="+mj-lt"/>
                <a:ea typeface="Tahoma" pitchFamily="34" charset="0"/>
                <a:cs typeface="Tahoma" pitchFamily="34" charset="0"/>
              </a:defRPr>
            </a:lvl1pPr>
          </a:lstStyle>
          <a:p>
            <a:pPr algn="ctr"/>
            <a:r>
              <a:rPr lang="en-US" sz="2800" dirty="0">
                <a:solidFill>
                  <a:schemeClr val="tx2">
                    <a:lumMod val="75000"/>
                  </a:schemeClr>
                </a:solidFill>
                <a:latin typeface="Proxima Nova Light"/>
                <a:ea typeface="+mn-ea"/>
                <a:cs typeface="Proxima Nova Light"/>
              </a:rPr>
              <a:t>Managed Service Provider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F20DF94-1639-44CF-9AC2-E031E7CA8D65}"/>
              </a:ext>
            </a:extLst>
          </p:cNvPr>
          <p:cNvSpPr/>
          <p:nvPr/>
        </p:nvSpPr>
        <p:spPr>
          <a:xfrm>
            <a:off x="1050187" y="5339804"/>
            <a:ext cx="2568099" cy="1395256"/>
          </a:xfrm>
          <a:prstGeom prst="rect">
            <a:avLst/>
          </a:prstGeom>
        </p:spPr>
        <p:txBody>
          <a:bodyPr wrap="square" lIns="162562" tIns="81281" rIns="162562" bIns="81281">
            <a:spAutoFit/>
          </a:bodyPr>
          <a:lstStyle/>
          <a:p>
            <a:pPr algn="ctr"/>
            <a:r>
              <a:rPr lang="en-US" sz="8000" b="1" dirty="0">
                <a:solidFill>
                  <a:schemeClr val="tx2">
                    <a:lumMod val="75000"/>
                  </a:schemeClr>
                </a:solidFill>
                <a:latin typeface="Proxima Nova Light"/>
                <a:cs typeface="Proxima Nova Light"/>
              </a:rPr>
              <a:t>16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E5757E2-41F5-44FB-ADE7-EA8F88BDCF1C}"/>
              </a:ext>
            </a:extLst>
          </p:cNvPr>
          <p:cNvSpPr/>
          <p:nvPr/>
        </p:nvSpPr>
        <p:spPr>
          <a:xfrm>
            <a:off x="979502" y="6496219"/>
            <a:ext cx="2753643" cy="656592"/>
          </a:xfrm>
          <a:prstGeom prst="rect">
            <a:avLst/>
          </a:prstGeom>
        </p:spPr>
        <p:txBody>
          <a:bodyPr wrap="none" lIns="162562" tIns="81281" rIns="162562" bIns="81281">
            <a:spAutoFit/>
          </a:bodyPr>
          <a:lstStyle/>
          <a:p>
            <a:pPr algn="ctr"/>
            <a:r>
              <a:rPr lang="en-US" sz="3200" b="1" dirty="0">
                <a:solidFill>
                  <a:schemeClr val="tx2">
                    <a:lumMod val="75000"/>
                  </a:schemeClr>
                </a:solidFill>
                <a:latin typeface="Proxima Nova Light"/>
                <a:cs typeface="Proxima Nova Light"/>
              </a:rPr>
              <a:t>MSP Clients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A96AA7CD-2CDA-452D-B514-B140DB659755}"/>
              </a:ext>
            </a:extLst>
          </p:cNvPr>
          <p:cNvGrpSpPr/>
          <p:nvPr/>
        </p:nvGrpSpPr>
        <p:grpSpPr>
          <a:xfrm>
            <a:off x="6939896" y="5369912"/>
            <a:ext cx="1944672" cy="1797444"/>
            <a:chOff x="1601824" y="6868453"/>
            <a:chExt cx="3175828" cy="1797446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58CC1BA5-1CE7-4806-9285-D6ED0C4E1177}"/>
                </a:ext>
              </a:extLst>
            </p:cNvPr>
            <p:cNvSpPr/>
            <p:nvPr/>
          </p:nvSpPr>
          <p:spPr>
            <a:xfrm>
              <a:off x="1601824" y="6868453"/>
              <a:ext cx="3175828" cy="132344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8000" b="1" dirty="0">
                  <a:solidFill>
                    <a:schemeClr val="tx2">
                      <a:lumMod val="75000"/>
                    </a:schemeClr>
                  </a:solidFill>
                  <a:latin typeface="Proxima Nova Light"/>
                  <a:cs typeface="Proxima Nova Light"/>
                </a:rPr>
                <a:t>31</a:t>
              </a: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4292F4DD-6B47-4401-935D-6827F2938DD3}"/>
                </a:ext>
              </a:extLst>
            </p:cNvPr>
            <p:cNvSpPr/>
            <p:nvPr/>
          </p:nvSpPr>
          <p:spPr>
            <a:xfrm>
              <a:off x="1925256" y="8081123"/>
              <a:ext cx="2550698" cy="58477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3200" b="1" dirty="0">
                  <a:solidFill>
                    <a:schemeClr val="tx2">
                      <a:lumMod val="75000"/>
                    </a:schemeClr>
                  </a:solidFill>
                  <a:latin typeface="Proxima Nova Light"/>
                  <a:cs typeface="Proxima Nova Light"/>
                </a:rPr>
                <a:t>Consultants</a:t>
              </a:r>
            </a:p>
          </p:txBody>
        </p:sp>
      </p:grpSp>
      <p:pic>
        <p:nvPicPr>
          <p:cNvPr id="15" name="Picture 16" descr="http://static.squarespace.com/static/5215e2e2e4b0fbb13f0b0b29/t/523ad1e7e4b086730d121756/1379586536040/Competition-how-team.png">
            <a:extLst>
              <a:ext uri="{FF2B5EF4-FFF2-40B4-BE49-F238E27FC236}">
                <a16:creationId xmlns:a16="http://schemas.microsoft.com/office/drawing/2014/main" id="{2C468C9F-50BC-42FD-AF7C-A3237BB55A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9896" y="3545515"/>
            <a:ext cx="2047868" cy="14491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247DE412-9BA7-4FF7-AFFE-CBC153FAF621}"/>
              </a:ext>
            </a:extLst>
          </p:cNvPr>
          <p:cNvSpPr/>
          <p:nvPr/>
        </p:nvSpPr>
        <p:spPr>
          <a:xfrm>
            <a:off x="1072276" y="3439478"/>
            <a:ext cx="2568099" cy="1395256"/>
          </a:xfrm>
          <a:prstGeom prst="rect">
            <a:avLst/>
          </a:prstGeom>
        </p:spPr>
        <p:txBody>
          <a:bodyPr wrap="square" lIns="162562" tIns="81281" rIns="162562" bIns="81281">
            <a:spAutoFit/>
          </a:bodyPr>
          <a:lstStyle/>
          <a:p>
            <a:pPr algn="ctr"/>
            <a:r>
              <a:rPr lang="en-US" sz="8000" b="1" dirty="0">
                <a:solidFill>
                  <a:schemeClr val="tx2">
                    <a:lumMod val="75000"/>
                  </a:schemeClr>
                </a:solidFill>
                <a:latin typeface="Proxima Nova Light"/>
                <a:cs typeface="Proxima Nova Light"/>
              </a:rPr>
              <a:t>MSP</a:t>
            </a:r>
          </a:p>
        </p:txBody>
      </p:sp>
      <p:sp>
        <p:nvSpPr>
          <p:cNvPr id="18" name="Title 2">
            <a:extLst>
              <a:ext uri="{FF2B5EF4-FFF2-40B4-BE49-F238E27FC236}">
                <a16:creationId xmlns:a16="http://schemas.microsoft.com/office/drawing/2014/main" id="{A5630677-E15F-4E64-9278-3D73898148B4}"/>
              </a:ext>
            </a:extLst>
          </p:cNvPr>
          <p:cNvSpPr txBox="1">
            <a:spLocks/>
          </p:cNvSpPr>
          <p:nvPr/>
        </p:nvSpPr>
        <p:spPr>
          <a:xfrm>
            <a:off x="11579651" y="4137106"/>
            <a:ext cx="3605661" cy="857548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algn="l" defTabSz="816334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3400" kern="1200" spc="-84" baseline="0">
                <a:solidFill>
                  <a:schemeClr val="bg2">
                    <a:lumMod val="25000"/>
                  </a:schemeClr>
                </a:solidFill>
                <a:latin typeface="+mj-lt"/>
                <a:ea typeface="Tahoma" pitchFamily="34" charset="0"/>
                <a:cs typeface="Tahoma" pitchFamily="34" charset="0"/>
              </a:defRPr>
            </a:lvl1pPr>
          </a:lstStyle>
          <a:p>
            <a:pPr algn="ctr"/>
            <a:r>
              <a:rPr lang="en-US" sz="2800" dirty="0">
                <a:solidFill>
                  <a:schemeClr val="tx2">
                    <a:lumMod val="75000"/>
                  </a:schemeClr>
                </a:solidFill>
                <a:latin typeface="Proxima Nova Light"/>
                <a:ea typeface="+mn-ea"/>
                <a:cs typeface="Proxima Nova Light"/>
              </a:rPr>
              <a:t>Infor Focused Products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0BAD553D-138D-4B29-877A-01ACCD9C2865}"/>
              </a:ext>
            </a:extLst>
          </p:cNvPr>
          <p:cNvSpPr/>
          <p:nvPr/>
        </p:nvSpPr>
        <p:spPr>
          <a:xfrm>
            <a:off x="11771754" y="3617230"/>
            <a:ext cx="3221456" cy="902813"/>
          </a:xfrm>
          <a:prstGeom prst="rect">
            <a:avLst/>
          </a:prstGeom>
        </p:spPr>
        <p:txBody>
          <a:bodyPr wrap="square" lIns="162562" tIns="81281" rIns="162562" bIns="81281">
            <a:spAutoFit/>
          </a:bodyPr>
          <a:lstStyle/>
          <a:p>
            <a:pPr algn="ctr"/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Proxima Nova Light"/>
                <a:cs typeface="Proxima Nova Light"/>
              </a:rPr>
              <a:t>Products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45525315-1F21-4390-B2B0-CC54A9D78161}"/>
              </a:ext>
            </a:extLst>
          </p:cNvPr>
          <p:cNvSpPr/>
          <p:nvPr/>
        </p:nvSpPr>
        <p:spPr>
          <a:xfrm>
            <a:off x="12098431" y="5349322"/>
            <a:ext cx="2568099" cy="1395256"/>
          </a:xfrm>
          <a:prstGeom prst="rect">
            <a:avLst/>
          </a:prstGeom>
        </p:spPr>
        <p:txBody>
          <a:bodyPr wrap="square" lIns="162562" tIns="81281" rIns="162562" bIns="81281">
            <a:spAutoFit/>
          </a:bodyPr>
          <a:lstStyle/>
          <a:p>
            <a:pPr algn="ctr"/>
            <a:r>
              <a:rPr lang="en-US" sz="8000" b="1" dirty="0">
                <a:solidFill>
                  <a:schemeClr val="tx2">
                    <a:lumMod val="75000"/>
                  </a:schemeClr>
                </a:solidFill>
                <a:latin typeface="Proxima Nova Light"/>
                <a:cs typeface="Proxima Nova Light"/>
              </a:rPr>
              <a:t>6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CBA8036E-33FC-4A2E-B203-B3EA0EA2D089}"/>
              </a:ext>
            </a:extLst>
          </p:cNvPr>
          <p:cNvSpPr/>
          <p:nvPr/>
        </p:nvSpPr>
        <p:spPr>
          <a:xfrm>
            <a:off x="2296002" y="7957247"/>
            <a:ext cx="11232460" cy="902813"/>
          </a:xfrm>
          <a:prstGeom prst="rect">
            <a:avLst/>
          </a:prstGeom>
        </p:spPr>
        <p:txBody>
          <a:bodyPr wrap="square" lIns="162562" tIns="81281" rIns="162562" bIns="81281">
            <a:spAutoFit/>
          </a:bodyPr>
          <a:lstStyle/>
          <a:p>
            <a:pPr algn="ctr"/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Proxima Nova Light"/>
                <a:cs typeface="Proxima Nova Light"/>
              </a:rPr>
              <a:t>Leader in cloud migrations</a:t>
            </a:r>
          </a:p>
        </p:txBody>
      </p:sp>
    </p:spTree>
    <p:extLst>
      <p:ext uri="{BB962C8B-B14F-4D97-AF65-F5344CB8AC3E}">
        <p14:creationId xmlns:p14="http://schemas.microsoft.com/office/powerpoint/2010/main" val="820372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6" grpId="0"/>
      <p:bldP spid="19" grpId="0"/>
      <p:bldP spid="20" grpId="0"/>
      <p:bldP spid="2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8A7D46-A4A1-4964-BBF5-EA6F856C23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55813" y="473669"/>
            <a:ext cx="12473780" cy="1828800"/>
          </a:xfrm>
        </p:spPr>
        <p:txBody>
          <a:bodyPr/>
          <a:lstStyle/>
          <a:p>
            <a:r>
              <a:rPr lang="en-US" b="1" dirty="0">
                <a:solidFill>
                  <a:schemeClr val="tx2">
                    <a:lumMod val="75000"/>
                  </a:schemeClr>
                </a:solidFill>
                <a:latin typeface="Proxima Nova Light"/>
              </a:rPr>
              <a:t>AD FS Implementation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71D821-E693-4E4B-95C8-EA8A16CC31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Definitions</a:t>
            </a:r>
          </a:p>
          <a:p>
            <a:r>
              <a:rPr lang="en-US" dirty="0"/>
              <a:t>Before you begin</a:t>
            </a:r>
          </a:p>
          <a:p>
            <a:r>
              <a:rPr lang="en-US" dirty="0"/>
              <a:t>Server Specs</a:t>
            </a:r>
          </a:p>
          <a:p>
            <a:r>
              <a:rPr lang="en-US" dirty="0"/>
              <a:t>SQL Server Databases</a:t>
            </a:r>
          </a:p>
          <a:p>
            <a:r>
              <a:rPr lang="en-US" dirty="0"/>
              <a:t>Compatibility</a:t>
            </a:r>
          </a:p>
          <a:p>
            <a:r>
              <a:rPr lang="en-US" dirty="0"/>
              <a:t>SSO Infor applications</a:t>
            </a:r>
          </a:p>
          <a:p>
            <a:r>
              <a:rPr lang="en-US" dirty="0"/>
              <a:t>IPA to Lawson connections</a:t>
            </a:r>
          </a:p>
          <a:p>
            <a:r>
              <a:rPr lang="en-US" dirty="0"/>
              <a:t>External Web Server</a:t>
            </a:r>
          </a:p>
          <a:p>
            <a:r>
              <a:rPr lang="en-US" dirty="0"/>
              <a:t>Update user identities</a:t>
            </a:r>
          </a:p>
          <a:p>
            <a:r>
              <a:rPr lang="en-US" dirty="0"/>
              <a:t>Tips &amp; Troubleshooting</a:t>
            </a:r>
          </a:p>
          <a:p>
            <a:endParaRPr lang="en-US" sz="4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75693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8A7D46-A4A1-4964-BBF5-EA6F856C23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42335" y="428795"/>
            <a:ext cx="12473780" cy="1249116"/>
          </a:xfrm>
        </p:spPr>
        <p:txBody>
          <a:bodyPr/>
          <a:lstStyle/>
          <a:p>
            <a:r>
              <a:rPr lang="en-US" b="1" dirty="0">
                <a:solidFill>
                  <a:schemeClr val="tx2">
                    <a:lumMod val="75000"/>
                  </a:schemeClr>
                </a:solidFill>
                <a:latin typeface="Proxima Nova Light"/>
              </a:rPr>
              <a:t>Definitions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71D821-E693-4E4B-95C8-EA8A16CC31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66958" y="1839780"/>
            <a:ext cx="12460303" cy="5843915"/>
          </a:xfrm>
        </p:spPr>
        <p:txBody>
          <a:bodyPr>
            <a:normAutofit/>
          </a:bodyPr>
          <a:lstStyle/>
          <a:p>
            <a:r>
              <a:rPr lang="en-US" dirty="0"/>
              <a:t>Active Directory Federation Services (AD FS)</a:t>
            </a:r>
          </a:p>
          <a:p>
            <a:r>
              <a:rPr lang="en-US" dirty="0"/>
              <a:t>Infor Federation Services (IFS)</a:t>
            </a:r>
          </a:p>
          <a:p>
            <a:r>
              <a:rPr lang="en-US" dirty="0"/>
              <a:t>Authentication v Authorization</a:t>
            </a:r>
          </a:p>
          <a:p>
            <a:r>
              <a:rPr lang="en-US" dirty="0"/>
              <a:t>Relying Party Trust</a:t>
            </a:r>
          </a:p>
          <a:p>
            <a:endParaRPr lang="en-US" sz="4800" dirty="0"/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15E8FC6-3CB8-4C82-93D6-EED7571EA126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6394" y="4192525"/>
            <a:ext cx="7924800" cy="41258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39684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7281C9-21B7-43F8-B2F1-07BFB55570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2">
                    <a:lumMod val="75000"/>
                  </a:schemeClr>
                </a:solidFill>
                <a:latin typeface="Proxima Nova Light"/>
              </a:rPr>
              <a:t>Before</a:t>
            </a:r>
            <a:r>
              <a:rPr lang="en-US" dirty="0"/>
              <a:t> </a:t>
            </a:r>
            <a:r>
              <a:rPr lang="en-US" b="1" dirty="0">
                <a:solidFill>
                  <a:schemeClr val="tx2">
                    <a:lumMod val="75000"/>
                  </a:schemeClr>
                </a:solidFill>
                <a:latin typeface="Proxima Nova Light"/>
              </a:rPr>
              <a:t>You Begin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DCA8C2-0EA0-4FAB-8E87-A50965B2CE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2"/>
            <a:r>
              <a:rPr lang="en-US" sz="3200" dirty="0"/>
              <a:t>Make sure all certs are valid for all applications</a:t>
            </a:r>
          </a:p>
          <a:p>
            <a:pPr lvl="3"/>
            <a:r>
              <a:rPr lang="en-US" sz="3200" dirty="0"/>
              <a:t>PKCS12</a:t>
            </a:r>
          </a:p>
          <a:p>
            <a:pPr lvl="2"/>
            <a:r>
              <a:rPr lang="en-US" sz="3200" dirty="0"/>
              <a:t>Implement SSL for all applications</a:t>
            </a:r>
          </a:p>
          <a:p>
            <a:pPr lvl="2"/>
            <a:r>
              <a:rPr lang="en-US" sz="3200" dirty="0"/>
              <a:t>Get familiar with User Principal Name (UPN)</a:t>
            </a:r>
          </a:p>
          <a:p>
            <a:pPr lvl="3"/>
            <a:r>
              <a:rPr lang="en-US" sz="3200" dirty="0"/>
              <a:t>username@company.com</a:t>
            </a:r>
          </a:p>
          <a:p>
            <a:pPr lvl="3"/>
            <a:r>
              <a:rPr lang="en-US" sz="3200" dirty="0"/>
              <a:t>First.last@company.com</a:t>
            </a:r>
          </a:p>
          <a:p>
            <a:pPr lvl="2"/>
            <a:r>
              <a:rPr lang="en-US" sz="3200" dirty="0"/>
              <a:t>Backout plan</a:t>
            </a:r>
          </a:p>
          <a:p>
            <a:pPr lvl="3"/>
            <a:r>
              <a:rPr lang="en-US" sz="3200" dirty="0"/>
              <a:t>Export </a:t>
            </a:r>
            <a:r>
              <a:rPr lang="en-US" sz="3200" dirty="0" err="1"/>
              <a:t>ssoconfig</a:t>
            </a:r>
            <a:r>
              <a:rPr lang="en-US" sz="3200" dirty="0"/>
              <a:t> services</a:t>
            </a:r>
          </a:p>
          <a:p>
            <a:pPr lvl="3"/>
            <a:r>
              <a:rPr lang="en-US" sz="3200" dirty="0"/>
              <a:t>Back up LDAP</a:t>
            </a:r>
          </a:p>
          <a:p>
            <a:pPr lvl="3"/>
            <a:r>
              <a:rPr lang="en-US" sz="3200" dirty="0"/>
              <a:t>Back up databases</a:t>
            </a:r>
          </a:p>
          <a:p>
            <a:pPr lvl="3"/>
            <a:r>
              <a:rPr lang="en-US" sz="3200" dirty="0"/>
              <a:t>Server Snapshots</a:t>
            </a:r>
          </a:p>
        </p:txBody>
      </p:sp>
    </p:spTree>
    <p:extLst>
      <p:ext uri="{BB962C8B-B14F-4D97-AF65-F5344CB8AC3E}">
        <p14:creationId xmlns:p14="http://schemas.microsoft.com/office/powerpoint/2010/main" val="42508660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7281C9-21B7-43F8-B2F1-07BFB55570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2">
                    <a:lumMod val="75000"/>
                  </a:schemeClr>
                </a:solidFill>
                <a:latin typeface="Proxima Nova Light"/>
              </a:rPr>
              <a:t>Server Specs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DCA8C2-0EA0-4FAB-8E87-A50965B2CE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2"/>
            <a:r>
              <a:rPr lang="en-US" sz="3200" dirty="0"/>
              <a:t>Windows Server 2012 (R2)</a:t>
            </a:r>
          </a:p>
          <a:p>
            <a:pPr lvl="3"/>
            <a:r>
              <a:rPr lang="en-US" sz="2900" dirty="0"/>
              <a:t>Domain Controller</a:t>
            </a:r>
          </a:p>
          <a:p>
            <a:pPr lvl="3"/>
            <a:r>
              <a:rPr lang="en-US" sz="2900" dirty="0"/>
              <a:t>AD FS</a:t>
            </a:r>
          </a:p>
          <a:p>
            <a:pPr lvl="3"/>
            <a:r>
              <a:rPr lang="en-US" sz="2900" dirty="0"/>
              <a:t>Lawson applications</a:t>
            </a:r>
          </a:p>
          <a:p>
            <a:pPr lvl="2"/>
            <a:r>
              <a:rPr lang="en-US" sz="3200" dirty="0"/>
              <a:t>12 Gb Memory</a:t>
            </a:r>
          </a:p>
          <a:p>
            <a:pPr lvl="2"/>
            <a:r>
              <a:rPr lang="en-US" sz="3200" dirty="0"/>
              <a:t>2 x 80 Gb drives</a:t>
            </a:r>
          </a:p>
          <a:p>
            <a:pPr lvl="2"/>
            <a:r>
              <a:rPr lang="en-US" sz="3200" dirty="0"/>
              <a:t>Roles &amp; Features</a:t>
            </a:r>
          </a:p>
          <a:p>
            <a:pPr lvl="3"/>
            <a:r>
              <a:rPr lang="en-US" sz="3200" dirty="0"/>
              <a:t>Application Server</a:t>
            </a:r>
          </a:p>
          <a:p>
            <a:pPr lvl="3"/>
            <a:r>
              <a:rPr lang="en-US" sz="3200" dirty="0" err="1"/>
              <a:t>.Net</a:t>
            </a:r>
            <a:r>
              <a:rPr lang="en-US" sz="3200" dirty="0"/>
              <a:t> 3.5</a:t>
            </a:r>
          </a:p>
          <a:p>
            <a:pPr lvl="3"/>
            <a:r>
              <a:rPr lang="en-US" sz="3200" dirty="0"/>
              <a:t>AD FS</a:t>
            </a:r>
          </a:p>
        </p:txBody>
      </p:sp>
    </p:spTree>
    <p:extLst>
      <p:ext uri="{BB962C8B-B14F-4D97-AF65-F5344CB8AC3E}">
        <p14:creationId xmlns:p14="http://schemas.microsoft.com/office/powerpoint/2010/main" val="19916029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7281C9-21B7-43F8-B2F1-07BFB55570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2">
                    <a:lumMod val="75000"/>
                  </a:schemeClr>
                </a:solidFill>
                <a:latin typeface="Proxima Nova Light"/>
              </a:rPr>
              <a:t>SQL Server Databases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DCA8C2-0EA0-4FAB-8E87-A50965B2CE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2"/>
            <a:r>
              <a:rPr lang="en-US" sz="3200" dirty="0"/>
              <a:t>AD FS database</a:t>
            </a:r>
          </a:p>
          <a:p>
            <a:pPr lvl="3"/>
            <a:r>
              <a:rPr lang="en-US" sz="3200" dirty="0"/>
              <a:t>Windows Internal Database</a:t>
            </a:r>
          </a:p>
          <a:p>
            <a:pPr lvl="3"/>
            <a:r>
              <a:rPr lang="en-US" sz="3200" dirty="0"/>
              <a:t>SQL Server Database</a:t>
            </a:r>
          </a:p>
          <a:p>
            <a:pPr lvl="2"/>
            <a:r>
              <a:rPr lang="en-US" sz="3200" dirty="0"/>
              <a:t>Infor Federation Services</a:t>
            </a:r>
          </a:p>
          <a:p>
            <a:pPr lvl="3"/>
            <a:r>
              <a:rPr lang="en-US" sz="3200" dirty="0"/>
              <a:t>Separate named instance</a:t>
            </a:r>
          </a:p>
        </p:txBody>
      </p:sp>
    </p:spTree>
    <p:extLst>
      <p:ext uri="{BB962C8B-B14F-4D97-AF65-F5344CB8AC3E}">
        <p14:creationId xmlns:p14="http://schemas.microsoft.com/office/powerpoint/2010/main" val="2393778189"/>
      </p:ext>
    </p:extLst>
  </p:cSld>
  <p:clrMapOvr>
    <a:masterClrMapping/>
  </p:clrMapOvr>
</p:sld>
</file>

<file path=ppt/theme/theme1.xml><?xml version="1.0" encoding="utf-8"?>
<a:theme xmlns:a="http://schemas.openxmlformats.org/drawingml/2006/main" name="Infor10x">
  <a:themeElements>
    <a:clrScheme name="Infor10x  Color Palette">
      <a:dk1>
        <a:srgbClr val="262626"/>
      </a:dk1>
      <a:lt1>
        <a:sysClr val="window" lastClr="FFFFFF"/>
      </a:lt1>
      <a:dk2>
        <a:srgbClr val="13A3F7"/>
      </a:dk2>
      <a:lt2>
        <a:srgbClr val="E5E5E5"/>
      </a:lt2>
      <a:accent1>
        <a:srgbClr val="34C6FA"/>
      </a:accent1>
      <a:accent2>
        <a:srgbClr val="FF6400"/>
      </a:accent2>
      <a:accent3>
        <a:srgbClr val="2DB329"/>
      </a:accent3>
      <a:accent4>
        <a:srgbClr val="FFAA00"/>
      </a:accent4>
      <a:accent5>
        <a:srgbClr val="00C2B4"/>
      </a:accent5>
      <a:accent6>
        <a:srgbClr val="3341CC"/>
      </a:accent6>
      <a:hlink>
        <a:srgbClr val="005CE6"/>
      </a:hlink>
      <a:folHlink>
        <a:srgbClr val="7533A6"/>
      </a:folHlink>
    </a:clrScheme>
    <a:fontScheme name="Infor10x Arial Font Se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Coutur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8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9050" h="3175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2"/>
        </a:solidFill>
        <a:ln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bg2">
              <a:lumMod val="50000"/>
            </a:schemeClr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 anchor="t">
        <a:spAutoFit/>
      </a:bodyPr>
      <a:lstStyle>
        <a:defPPr algn="ctr">
          <a:defRPr sz="3200" dirty="0" smtClean="0">
            <a:solidFill>
              <a:schemeClr val="tx1">
                <a:lumMod val="90000"/>
                <a:lumOff val="10000"/>
              </a:schemeClr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25202</TotalTime>
  <Words>412</Words>
  <Application>Microsoft Office PowerPoint</Application>
  <PresentationFormat>Custom</PresentationFormat>
  <Paragraphs>126</Paragraphs>
  <Slides>18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1" baseType="lpstr">
      <vt:lpstr>Arial</vt:lpstr>
      <vt:lpstr>Proxima Nova Light</vt:lpstr>
      <vt:lpstr>Infor10x</vt:lpstr>
      <vt:lpstr>PowerPoint Presentation</vt:lpstr>
      <vt:lpstr>PowerPoint Presentation</vt:lpstr>
      <vt:lpstr>PowerPoint Presentation</vt:lpstr>
      <vt:lpstr>PowerPoint Presentation</vt:lpstr>
      <vt:lpstr>AD FS Implementation</vt:lpstr>
      <vt:lpstr>Definitions</vt:lpstr>
      <vt:lpstr>Before You Begin</vt:lpstr>
      <vt:lpstr>Server Specs</vt:lpstr>
      <vt:lpstr>SQL Server Databases</vt:lpstr>
      <vt:lpstr>Compatibility</vt:lpstr>
      <vt:lpstr>SSO Infor Applications</vt:lpstr>
      <vt:lpstr>IPA to Lawson Connections</vt:lpstr>
      <vt:lpstr>External Web Server</vt:lpstr>
      <vt:lpstr>Update User Identities</vt:lpstr>
      <vt:lpstr>Tips &amp; Troubleshooting</vt:lpstr>
      <vt:lpstr>PowerPoint Presentation</vt:lpstr>
      <vt:lpstr>PowerPoint Presentation</vt:lpstr>
      <vt:lpstr>PowerPoint Presentation</vt:lpstr>
    </vt:vector>
  </TitlesOfParts>
  <Company>Infor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Tan Rezaei</cp:lastModifiedBy>
  <cp:revision>850</cp:revision>
  <dcterms:created xsi:type="dcterms:W3CDTF">2012-08-27T14:43:21Z</dcterms:created>
  <dcterms:modified xsi:type="dcterms:W3CDTF">2019-07-10T20:30:27Z</dcterms:modified>
</cp:coreProperties>
</file>